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70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CCFF"/>
    <a:srgbClr val="FF79AF"/>
    <a:srgbClr val="FF5B9D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6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سازمان حج و زیارت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تعیین شرایط.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اطلاع از آخرین شرایط و ضوابط</a:t>
          </a: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ارسال فرم‌ها به دفتر حج استان.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EE6A6DF9-22C2-4723-9CD2-EA9C0BBF8EDE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تدوین ضوابط.</a:t>
          </a:r>
        </a:p>
      </dgm:t>
    </dgm:pt>
    <dgm:pt modelId="{17068C51-AE65-425B-ACA3-2A1D7AF59DD0}" type="parTrans" cxnId="{BF1D3162-00AE-4B0F-8F5F-3694C18289B1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293E425-5F83-4167-95E3-5B613C25A99E}" type="sibTrans" cxnId="{BF1D3162-00AE-4B0F-8F5F-3694C18289B1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DAE4292-2DDB-4B89-A720-FE6BE8FEDA6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تکمیل برنامه اقامتی و </a:t>
          </a:r>
          <a:r>
            <a:rPr lang="fa-IR" dirty="0" smtClean="0">
              <a:cs typeface="B Koodak" panose="00000700000000000000" pitchFamily="2" charset="-78"/>
            </a:rPr>
            <a:t>زیارتی و تکمیل </a:t>
          </a:r>
          <a:r>
            <a:rPr lang="fa-IR" dirty="0">
              <a:cs typeface="B Koodak" panose="00000700000000000000" pitchFamily="2" charset="-78"/>
            </a:rPr>
            <a:t>فرم آنالیز هزینه‌ها.</a:t>
          </a:r>
        </a:p>
      </dgm:t>
    </dgm:pt>
    <dgm:pt modelId="{486CC416-40BD-49B2-AC56-628115E5CD5D}" type="parTrans" cxnId="{B8B4F384-5C08-4BE4-8486-07A16DA2C5AE}">
      <dgm:prSet/>
      <dgm:spPr/>
      <dgm:t>
        <a:bodyPr/>
        <a:lstStyle/>
        <a:p>
          <a:pPr rtl="1"/>
          <a:endParaRPr lang="fa-IR"/>
        </a:p>
      </dgm:t>
    </dgm:pt>
    <dgm:pt modelId="{81C17FD2-9E7E-422B-9FC2-E184C3380F51}" type="sibTrans" cxnId="{B8B4F384-5C08-4BE4-8486-07A16DA2C5AE}">
      <dgm:prSet/>
      <dgm:spPr/>
      <dgm:t>
        <a:bodyPr/>
        <a:lstStyle/>
        <a:p>
          <a:pPr rtl="1"/>
          <a:endParaRPr lang="fa-IR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3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3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5E62DA-BEF0-4B25-8ED3-B787716B46B2}" type="pres">
      <dgm:prSet presAssocID="{DA8F6BB4-B2FE-4A25-9E9D-8E984A5B9CB1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932481E6-6BE4-45D3-99EA-0375358E77BA}" type="pres">
      <dgm:prSet presAssocID="{DA8F6BB4-B2FE-4A25-9E9D-8E984A5B9CB1}" presName="connTx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2" presStyleCnt="3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8CDE85BB-71C7-48B7-8263-485670EAAB13}" srcId="{668FA2BF-9153-4C79-9F9E-726E40C1CA3A}" destId="{00821E3D-12AE-4768-9C10-985BB403EC97}" srcOrd="2" destOrd="0" parTransId="{69AF2389-C473-443A-BE63-92B314D03635}" sibTransId="{6784AAE2-E60C-413B-9DEA-CC381FEABB09}"/>
    <dgm:cxn modelId="{865FE03D-A576-4A56-81BE-00CDE6C624B1}" type="presOf" srcId="{DA8F6BB4-B2FE-4A25-9E9D-8E984A5B9CB1}" destId="{932481E6-6BE4-45D3-99EA-0375358E77BA}" srcOrd="1" destOrd="0" presId="urn:microsoft.com/office/officeart/2005/8/layout/process3"/>
    <dgm:cxn modelId="{3EC25A43-4ADB-41EF-911D-F536B3BB5513}" type="presOf" srcId="{7643A83D-592E-466C-B7E4-98FD30A98D7B}" destId="{390DCDAD-CC72-479D-8922-9E21906A2F77}" srcOrd="1" destOrd="0" presId="urn:microsoft.com/office/officeart/2005/8/layout/process3"/>
    <dgm:cxn modelId="{B8B4F384-5C08-4BE4-8486-07A16DA2C5AE}" srcId="{A7FFAAD3-DF8C-4A2A-A252-7AB4B98A0ACD}" destId="{7DAE4292-2DDB-4B89-A720-FE6BE8FEDA62}" srcOrd="1" destOrd="0" parTransId="{486CC416-40BD-49B2-AC56-628115E5CD5D}" sibTransId="{81C17FD2-9E7E-422B-9FC2-E184C3380F51}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E4A92CDE-B6EA-451F-9364-C62583FDD478}" type="presOf" srcId="{7DAE4292-2DDB-4B89-A720-FE6BE8FEDA62}" destId="{9DD45647-361F-443E-A9E7-71EF5FFDF6F8}" srcOrd="0" destOrd="1" presId="urn:microsoft.com/office/officeart/2005/8/layout/process3"/>
    <dgm:cxn modelId="{CF1557F1-1DA3-4991-998E-82A8F3C43D96}" type="presOf" srcId="{EE6A6DF9-22C2-4723-9CD2-EA9C0BBF8EDE}" destId="{6730AD28-CE6C-4B39-8677-41A7427576D2}" srcOrd="0" destOrd="1" presId="urn:microsoft.com/office/officeart/2005/8/layout/process3"/>
    <dgm:cxn modelId="{C7DDAB30-79A0-4E12-BD57-CDD410A81AF2}" type="presOf" srcId="{A7FFAAD3-DF8C-4A2A-A252-7AB4B98A0ACD}" destId="{F63AA0AB-56D5-4AA4-B8E6-94EE57EFEC77}" srcOrd="0" destOrd="0" presId="urn:microsoft.com/office/officeart/2005/8/layout/process3"/>
    <dgm:cxn modelId="{25439B28-6BF3-4E59-93BD-2FC197031376}" type="presOf" srcId="{C31350F2-5546-42C8-A71D-A426BBA429CD}" destId="{9DD45647-361F-443E-A9E7-71EF5FFDF6F8}" srcOrd="0" destOrd="0" presId="urn:microsoft.com/office/officeart/2005/8/layout/process3"/>
    <dgm:cxn modelId="{956A8A67-8660-4E97-B7AC-F7CFA0EA3E31}" type="presOf" srcId="{2A2E066C-2347-4976-B3D1-5F2164CFA483}" destId="{DCBE39A5-5F64-4113-9CBA-335622F08EEE}" srcOrd="0" destOrd="0" presId="urn:microsoft.com/office/officeart/2005/8/layout/process3"/>
    <dgm:cxn modelId="{442500CA-AFF0-42EF-8F2A-9DB2C1E0D009}" type="presOf" srcId="{DA8F6BB4-B2FE-4A25-9E9D-8E984A5B9CB1}" destId="{125E62DA-BEF0-4B25-8ED3-B787716B46B2}" srcOrd="0" destOrd="0" presId="urn:microsoft.com/office/officeart/2005/8/layout/process3"/>
    <dgm:cxn modelId="{8A512DF4-8666-46F4-81BA-3AFEC6E6B8D7}" type="presOf" srcId="{00821E3D-12AE-4768-9C10-985BB403EC97}" destId="{0A9FCCA6-D021-4A05-AE9B-E180B060DDAD}" srcOrd="1" destOrd="0" presId="urn:microsoft.com/office/officeart/2005/8/layout/process3"/>
    <dgm:cxn modelId="{BF1D3162-00AE-4B0F-8F5F-3694C18289B1}" srcId="{7643A83D-592E-466C-B7E4-98FD30A98D7B}" destId="{EE6A6DF9-22C2-4723-9CD2-EA9C0BBF8EDE}" srcOrd="1" destOrd="0" parTransId="{17068C51-AE65-425B-ACA3-2A1D7AF59DD0}" sibTransId="{0293E425-5F83-4167-95E3-5B613C25A99E}"/>
    <dgm:cxn modelId="{CF34BDB8-4CD7-496B-86BA-45185AB041DF}" type="presOf" srcId="{A7FFAAD3-DF8C-4A2A-A252-7AB4B98A0ACD}" destId="{6245652A-AF51-49E9-8868-84B0354DA229}" srcOrd="1" destOrd="0" presId="urn:microsoft.com/office/officeart/2005/8/layout/process3"/>
    <dgm:cxn modelId="{42251AF8-AFF9-4F44-A1D8-A36DC7D6AD25}" type="presOf" srcId="{668FA2BF-9153-4C79-9F9E-726E40C1CA3A}" destId="{1FE156C2-93BC-4531-B350-D13EA3F96C08}" srcOrd="0" destOrd="0" presId="urn:microsoft.com/office/officeart/2005/8/layout/process3"/>
    <dgm:cxn modelId="{9818B83E-2FC0-4A92-AB3A-B5EAA37A5EB5}" type="presOf" srcId="{DFA2F16F-C089-4D56-B5FF-E29020F19989}" destId="{787138BE-A341-4556-9770-C7FA9D4ED482}" srcOrd="0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349DCDB7-9036-451F-8CA4-3AF249BBADDF}" type="presOf" srcId="{00821E3D-12AE-4768-9C10-985BB403EC97}" destId="{3A4B7787-FF5A-433B-B042-7A277C58C263}" srcOrd="0" destOrd="0" presId="urn:microsoft.com/office/officeart/2005/8/layout/process3"/>
    <dgm:cxn modelId="{1F4DC5A7-C1E0-4AC7-88E3-45CAEC4F7E79}" type="presOf" srcId="{DFA2F16F-C089-4D56-B5FF-E29020F19989}" destId="{EF8A4700-85B8-40CD-BAC4-57F9E0FAA641}" srcOrd="1" destOrd="0" presId="urn:microsoft.com/office/officeart/2005/8/layout/process3"/>
    <dgm:cxn modelId="{ED74B3E0-68B8-4022-9C19-991CF0B833E7}" type="presOf" srcId="{7643A83D-592E-466C-B7E4-98FD30A98D7B}" destId="{208684F8-6F3E-42F8-BEB5-F7D432FF2F5D}" srcOrd="0" destOrd="0" presId="urn:microsoft.com/office/officeart/2005/8/layout/process3"/>
    <dgm:cxn modelId="{F0EDB863-C6F8-451F-AC2C-6AE28EFD0214}" type="presOf" srcId="{7A948762-7F78-42FF-9270-8AA1731AADA2}" destId="{6730AD28-CE6C-4B39-8677-41A7427576D2}" srcOrd="0" destOrd="0" presId="urn:microsoft.com/office/officeart/2005/8/layout/process3"/>
    <dgm:cxn modelId="{66F9699B-7E3F-478D-858C-1D0A3D51DBD1}" type="presParOf" srcId="{1FE156C2-93BC-4531-B350-D13EA3F96C08}" destId="{19C6E552-8218-4FB7-813A-2E4031A2CBD3}" srcOrd="0" destOrd="0" presId="urn:microsoft.com/office/officeart/2005/8/layout/process3"/>
    <dgm:cxn modelId="{A65CC68C-8430-4B30-91D5-1C2BD10FD6C0}" type="presParOf" srcId="{19C6E552-8218-4FB7-813A-2E4031A2CBD3}" destId="{208684F8-6F3E-42F8-BEB5-F7D432FF2F5D}" srcOrd="0" destOrd="0" presId="urn:microsoft.com/office/officeart/2005/8/layout/process3"/>
    <dgm:cxn modelId="{C2E09FBA-AB7C-4F3A-A021-026401A18298}" type="presParOf" srcId="{19C6E552-8218-4FB7-813A-2E4031A2CBD3}" destId="{390DCDAD-CC72-479D-8922-9E21906A2F77}" srcOrd="1" destOrd="0" presId="urn:microsoft.com/office/officeart/2005/8/layout/process3"/>
    <dgm:cxn modelId="{0F865B19-9D7A-456A-BB03-538A3788E224}" type="presParOf" srcId="{19C6E552-8218-4FB7-813A-2E4031A2CBD3}" destId="{6730AD28-CE6C-4B39-8677-41A7427576D2}" srcOrd="2" destOrd="0" presId="urn:microsoft.com/office/officeart/2005/8/layout/process3"/>
    <dgm:cxn modelId="{19075BDC-5FB3-41D7-BC37-DACADE22A563}" type="presParOf" srcId="{1FE156C2-93BC-4531-B350-D13EA3F96C08}" destId="{787138BE-A341-4556-9770-C7FA9D4ED482}" srcOrd="1" destOrd="0" presId="urn:microsoft.com/office/officeart/2005/8/layout/process3"/>
    <dgm:cxn modelId="{2EF4C68B-B171-457F-8B8F-2E01847155AC}" type="presParOf" srcId="{787138BE-A341-4556-9770-C7FA9D4ED482}" destId="{EF8A4700-85B8-40CD-BAC4-57F9E0FAA641}" srcOrd="0" destOrd="0" presId="urn:microsoft.com/office/officeart/2005/8/layout/process3"/>
    <dgm:cxn modelId="{C03A5F0F-9875-4146-8FBE-396E943A299D}" type="presParOf" srcId="{1FE156C2-93BC-4531-B350-D13EA3F96C08}" destId="{5E883A20-B9DE-4B72-8B76-F38101D6B71A}" srcOrd="2" destOrd="0" presId="urn:microsoft.com/office/officeart/2005/8/layout/process3"/>
    <dgm:cxn modelId="{8E0E343C-7B57-46D2-9882-4ECDC105A023}" type="presParOf" srcId="{5E883A20-B9DE-4B72-8B76-F38101D6B71A}" destId="{F63AA0AB-56D5-4AA4-B8E6-94EE57EFEC77}" srcOrd="0" destOrd="0" presId="urn:microsoft.com/office/officeart/2005/8/layout/process3"/>
    <dgm:cxn modelId="{8A135FA7-834C-46A9-8CEB-CC006B670A3D}" type="presParOf" srcId="{5E883A20-B9DE-4B72-8B76-F38101D6B71A}" destId="{6245652A-AF51-49E9-8868-84B0354DA229}" srcOrd="1" destOrd="0" presId="urn:microsoft.com/office/officeart/2005/8/layout/process3"/>
    <dgm:cxn modelId="{006EA6F6-0675-4200-A5BB-B7A0D2FF45D8}" type="presParOf" srcId="{5E883A20-B9DE-4B72-8B76-F38101D6B71A}" destId="{9DD45647-361F-443E-A9E7-71EF5FFDF6F8}" srcOrd="2" destOrd="0" presId="urn:microsoft.com/office/officeart/2005/8/layout/process3"/>
    <dgm:cxn modelId="{FE3900DD-085A-466B-8830-7C00CCDCB83F}" type="presParOf" srcId="{1FE156C2-93BC-4531-B350-D13EA3F96C08}" destId="{125E62DA-BEF0-4B25-8ED3-B787716B46B2}" srcOrd="3" destOrd="0" presId="urn:microsoft.com/office/officeart/2005/8/layout/process3"/>
    <dgm:cxn modelId="{F01837CF-E8CC-42BB-92C9-E3CC2904BE65}" type="presParOf" srcId="{125E62DA-BEF0-4B25-8ED3-B787716B46B2}" destId="{932481E6-6BE4-45D3-99EA-0375358E77BA}" srcOrd="0" destOrd="0" presId="urn:microsoft.com/office/officeart/2005/8/layout/process3"/>
    <dgm:cxn modelId="{DF98E797-5B96-44D1-92B0-74198DDAB864}" type="presParOf" srcId="{1FE156C2-93BC-4531-B350-D13EA3F96C08}" destId="{1C53CBEF-1C31-4A01-98C9-EC36F7E620C0}" srcOrd="4" destOrd="0" presId="urn:microsoft.com/office/officeart/2005/8/layout/process3"/>
    <dgm:cxn modelId="{3D98C2AC-A41B-4526-B58F-188BD4258ED7}" type="presParOf" srcId="{1C53CBEF-1C31-4A01-98C9-EC36F7E620C0}" destId="{3A4B7787-FF5A-433B-B042-7A277C58C263}" srcOrd="0" destOrd="0" presId="urn:microsoft.com/office/officeart/2005/8/layout/process3"/>
    <dgm:cxn modelId="{497C08F8-5AAE-4601-B4BA-829ABE4C3BC5}" type="presParOf" srcId="{1C53CBEF-1C31-4A01-98C9-EC36F7E620C0}" destId="{0A9FCCA6-D021-4A05-AE9B-E180B060DDAD}" srcOrd="1" destOrd="0" presId="urn:microsoft.com/office/officeart/2005/8/layout/process3"/>
    <dgm:cxn modelId="{3C18F06F-19E8-48FA-B02A-7A77C5D95A36}" type="presParOf" srcId="{1C53CBEF-1C31-4A01-98C9-EC36F7E620C0}" destId="{DCBE39A5-5F64-4113-9CBA-335622F08E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حج و زیارت استان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algn="r" rtl="1"/>
          <a:r>
            <a:rPr lang="fa-IR" dirty="0">
              <a:cs typeface="B Koodak" panose="00000700000000000000" pitchFamily="2" charset="-78"/>
            </a:rPr>
            <a:t>بررسی برنامه پیشنهادی و آنالیز هزینه‌ها بر اساس هتل‌های تصنیفی</a:t>
          </a:r>
          <a:r>
            <a:rPr lang="en-US" dirty="0">
              <a:cs typeface="B Koodak" panose="00000700000000000000" pitchFamily="2" charset="-78"/>
            </a:rPr>
            <a:t> </a:t>
          </a:r>
          <a:r>
            <a:rPr lang="fa-IR" dirty="0">
              <a:cs typeface="B Koodak" panose="00000700000000000000" pitchFamily="2" charset="-78"/>
            </a:rPr>
            <a:t>.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معاونت عتبات عالیات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بررسی برنامه پیشنهادی، شرح خدمات و آنالیز هزینه‌های: نقل، اسکان، تغذیه و تدارکات در اداره کل‌های مربوطه.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83870F85-CBEB-4FDA-A9A9-398D35DE91BD}">
      <dgm:prSet phldrT="[Text]"/>
      <dgm:spPr/>
      <dgm:t>
        <a:bodyPr/>
        <a:lstStyle/>
        <a:p>
          <a:pPr algn="r" rtl="1"/>
          <a:r>
            <a:rPr lang="fa-IR" dirty="0">
              <a:cs typeface="B Koodak" panose="00000700000000000000" pitchFamily="2" charset="-78"/>
            </a:rPr>
            <a:t>بررسی سقف قیمت ابلاغی</a:t>
          </a:r>
          <a:r>
            <a:rPr lang="en-US" dirty="0">
              <a:cs typeface="B Koodak" panose="00000700000000000000" pitchFamily="2" charset="-78"/>
            </a:rPr>
            <a:t> </a:t>
          </a:r>
          <a:r>
            <a:rPr lang="fa-IR" dirty="0">
              <a:cs typeface="B Koodak" panose="00000700000000000000" pitchFamily="2" charset="-78"/>
            </a:rPr>
            <a:t>هر یک از خدمات</a:t>
          </a:r>
        </a:p>
      </dgm:t>
    </dgm:pt>
    <dgm:pt modelId="{C8A8BF6C-88E7-4FEE-BCCB-714A2B469D26}" type="parTrans" cxnId="{7B6F2479-A685-4A1F-BCC0-82DDD7965202}">
      <dgm:prSet/>
      <dgm:spPr/>
      <dgm:t>
        <a:bodyPr/>
        <a:lstStyle/>
        <a:p>
          <a:pPr rtl="1"/>
          <a:endParaRPr lang="fa-IR"/>
        </a:p>
      </dgm:t>
    </dgm:pt>
    <dgm:pt modelId="{BBAA7F26-6123-4E07-A238-392FA939032B}" type="sibTrans" cxnId="{7B6F2479-A685-4A1F-BCC0-82DDD7965202}">
      <dgm:prSet/>
      <dgm:spPr/>
      <dgm:t>
        <a:bodyPr/>
        <a:lstStyle/>
        <a:p>
          <a:pPr rtl="1"/>
          <a:endParaRPr lang="fa-IR"/>
        </a:p>
      </dgm:t>
    </dgm:pt>
    <dgm:pt modelId="{7F295653-5AB1-4AFF-8D5D-7EFE546D5F48}">
      <dgm:prSet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اعلام موافقت به دفتر حج و زیارت استان.</a:t>
          </a:r>
        </a:p>
      </dgm:t>
    </dgm:pt>
    <dgm:pt modelId="{A8A040D8-E858-4396-8A16-A7619402E6A8}" type="parTrans" cxnId="{1C228C18-0E61-4D3E-B1C9-BA566145F849}">
      <dgm:prSet/>
      <dgm:spPr/>
      <dgm:t>
        <a:bodyPr/>
        <a:lstStyle/>
        <a:p>
          <a:pPr rtl="1"/>
          <a:endParaRPr lang="fa-IR"/>
        </a:p>
      </dgm:t>
    </dgm:pt>
    <dgm:pt modelId="{AC2E698B-F00C-4723-89FB-276867D45B06}" type="sibTrans" cxnId="{1C228C18-0E61-4D3E-B1C9-BA566145F849}">
      <dgm:prSet/>
      <dgm:spPr/>
      <dgm:t>
        <a:bodyPr/>
        <a:lstStyle/>
        <a:p>
          <a:pPr rtl="1"/>
          <a:endParaRPr lang="fa-IR"/>
        </a:p>
      </dgm:t>
    </dgm:pt>
    <dgm:pt modelId="{37F93F89-F4FA-489A-BED5-7DECB3AF9717}">
      <dgm:prSet phldrT="[Text]"/>
      <dgm:spPr/>
      <dgm:t>
        <a:bodyPr/>
        <a:lstStyle/>
        <a:p>
          <a:pPr algn="r" rtl="1"/>
          <a:r>
            <a:rPr lang="fa-IR" dirty="0">
              <a:cs typeface="B Koodak" panose="00000700000000000000" pitchFamily="2" charset="-78"/>
            </a:rPr>
            <a:t>ارسال تقاضای دفتر خدمات زیارتی به معاونت عتبات عالیات.</a:t>
          </a:r>
        </a:p>
      </dgm:t>
    </dgm:pt>
    <dgm:pt modelId="{FE04552D-D8A6-4BB5-994D-E19C7EE21ED3}" type="parTrans" cxnId="{13450872-CC32-439C-B556-C83F2E33D3DE}">
      <dgm:prSet/>
      <dgm:spPr/>
      <dgm:t>
        <a:bodyPr/>
        <a:lstStyle/>
        <a:p>
          <a:endParaRPr lang="en-US"/>
        </a:p>
      </dgm:t>
    </dgm:pt>
    <dgm:pt modelId="{C14C09CE-FF0A-4F3D-99A1-7395B252C051}" type="sibTrans" cxnId="{13450872-CC32-439C-B556-C83F2E33D3DE}">
      <dgm:prSet/>
      <dgm:spPr/>
      <dgm:t>
        <a:bodyPr/>
        <a:lstStyle/>
        <a:p>
          <a:endParaRPr lang="en-US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1" custLinFactNeighborX="-17244" custLinFactNeighborY="765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1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1" presStyleCnt="2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1" presStyleCnt="2" custScaleX="10532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C228C18-0E61-4D3E-B1C9-BA566145F849}" srcId="{00821E3D-12AE-4768-9C10-985BB403EC97}" destId="{7F295653-5AB1-4AFF-8D5D-7EFE546D5F48}" srcOrd="1" destOrd="0" parTransId="{A8A040D8-E858-4396-8A16-A7619402E6A8}" sibTransId="{AC2E698B-F00C-4723-89FB-276867D45B06}"/>
    <dgm:cxn modelId="{6CA1B2BF-EF6D-4E04-A473-08932A15A6F6}" type="presOf" srcId="{DFA2F16F-C089-4D56-B5FF-E29020F19989}" destId="{EF8A4700-85B8-40CD-BAC4-57F9E0FAA641}" srcOrd="1" destOrd="0" presId="urn:microsoft.com/office/officeart/2005/8/layout/process3"/>
    <dgm:cxn modelId="{45003E4D-5C89-4DC7-9C05-B0D8C7E97B67}" type="presOf" srcId="{668FA2BF-9153-4C79-9F9E-726E40C1CA3A}" destId="{1FE156C2-93BC-4531-B350-D13EA3F96C08}" srcOrd="0" destOrd="0" presId="urn:microsoft.com/office/officeart/2005/8/layout/process3"/>
    <dgm:cxn modelId="{13450872-CC32-439C-B556-C83F2E33D3DE}" srcId="{7643A83D-592E-466C-B7E4-98FD30A98D7B}" destId="{37F93F89-F4FA-489A-BED5-7DECB3AF9717}" srcOrd="2" destOrd="0" parTransId="{FE04552D-D8A6-4BB5-994D-E19C7EE21ED3}" sibTransId="{C14C09CE-FF0A-4F3D-99A1-7395B252C051}"/>
    <dgm:cxn modelId="{A4CCF65C-450E-4C87-A7EE-F7E4AFE2E59F}" type="presOf" srcId="{2A2E066C-2347-4976-B3D1-5F2164CFA483}" destId="{DCBE39A5-5F64-4113-9CBA-335622F08EEE}" srcOrd="0" destOrd="0" presId="urn:microsoft.com/office/officeart/2005/8/layout/process3"/>
    <dgm:cxn modelId="{C1D6E902-AA64-4FFC-818E-942CF2130396}" type="presOf" srcId="{7A948762-7F78-42FF-9270-8AA1731AADA2}" destId="{6730AD28-CE6C-4B39-8677-41A7427576D2}" srcOrd="0" destOrd="0" presId="urn:microsoft.com/office/officeart/2005/8/layout/process3"/>
    <dgm:cxn modelId="{667B4AB7-B903-4153-A002-B79C27E0EA80}" type="presOf" srcId="{00821E3D-12AE-4768-9C10-985BB403EC97}" destId="{0A9FCCA6-D021-4A05-AE9B-E180B060DDAD}" srcOrd="1" destOrd="0" presId="urn:microsoft.com/office/officeart/2005/8/layout/process3"/>
    <dgm:cxn modelId="{35FF5E79-F732-43FF-9F62-77FD715A4B86}" type="presOf" srcId="{7643A83D-592E-466C-B7E4-98FD30A98D7B}" destId="{208684F8-6F3E-42F8-BEB5-F7D432FF2F5D}" srcOrd="0" destOrd="0" presId="urn:microsoft.com/office/officeart/2005/8/layout/process3"/>
    <dgm:cxn modelId="{E64AF8F9-9519-4B52-9868-45F0FA57D0BE}" type="presOf" srcId="{00821E3D-12AE-4768-9C10-985BB403EC97}" destId="{3A4B7787-FF5A-433B-B042-7A277C58C263}" srcOrd="0" destOrd="0" presId="urn:microsoft.com/office/officeart/2005/8/layout/process3"/>
    <dgm:cxn modelId="{A9C9D04E-9311-4285-9C7A-7FAB364B7CEF}" type="presOf" srcId="{DFA2F16F-C089-4D56-B5FF-E29020F19989}" destId="{787138BE-A341-4556-9770-C7FA9D4ED482}" srcOrd="0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8754F530-35BF-4485-B18A-3CEA1E675CE0}" type="presOf" srcId="{37F93F89-F4FA-489A-BED5-7DECB3AF9717}" destId="{6730AD28-CE6C-4B39-8677-41A7427576D2}" srcOrd="0" destOrd="2" presId="urn:microsoft.com/office/officeart/2005/8/layout/process3"/>
    <dgm:cxn modelId="{7B6F2479-A685-4A1F-BCC0-82DDD7965202}" srcId="{7643A83D-592E-466C-B7E4-98FD30A98D7B}" destId="{83870F85-CBEB-4FDA-A9A9-398D35DE91BD}" srcOrd="1" destOrd="0" parTransId="{C8A8BF6C-88E7-4FEE-BCCB-714A2B469D26}" sibTransId="{BBAA7F26-6123-4E07-A238-392FA939032B}"/>
    <dgm:cxn modelId="{D6156F9C-22B5-4EB3-A163-F34762585EF5}" type="presOf" srcId="{7643A83D-592E-466C-B7E4-98FD30A98D7B}" destId="{390DCDAD-CC72-479D-8922-9E21906A2F77}" srcOrd="1" destOrd="0" presId="urn:microsoft.com/office/officeart/2005/8/layout/process3"/>
    <dgm:cxn modelId="{0A500287-FF42-40D4-90C1-E7CA34D4232A}" type="presOf" srcId="{7F295653-5AB1-4AFF-8D5D-7EFE546D5F48}" destId="{DCBE39A5-5F64-4113-9CBA-335622F08EEE}" srcOrd="0" destOrd="1" presId="urn:microsoft.com/office/officeart/2005/8/layout/process3"/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8CDE85BB-71C7-48B7-8263-485670EAAB13}" srcId="{668FA2BF-9153-4C79-9F9E-726E40C1CA3A}" destId="{00821E3D-12AE-4768-9C10-985BB403EC97}" srcOrd="1" destOrd="0" parTransId="{69AF2389-C473-443A-BE63-92B314D03635}" sibTransId="{6784AAE2-E60C-413B-9DEA-CC381FEABB09}"/>
    <dgm:cxn modelId="{1C279711-9A79-4481-B87F-134B3529956D}" type="presOf" srcId="{83870F85-CBEB-4FDA-A9A9-398D35DE91BD}" destId="{6730AD28-CE6C-4B39-8677-41A7427576D2}" srcOrd="0" destOrd="1" presId="urn:microsoft.com/office/officeart/2005/8/layout/process3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787D156C-7988-47D0-B605-BB95F6E92031}" type="presParOf" srcId="{1FE156C2-93BC-4531-B350-D13EA3F96C08}" destId="{19C6E552-8218-4FB7-813A-2E4031A2CBD3}" srcOrd="0" destOrd="0" presId="urn:microsoft.com/office/officeart/2005/8/layout/process3"/>
    <dgm:cxn modelId="{E04642A4-7434-426A-8011-0E18B4DBAB78}" type="presParOf" srcId="{19C6E552-8218-4FB7-813A-2E4031A2CBD3}" destId="{208684F8-6F3E-42F8-BEB5-F7D432FF2F5D}" srcOrd="0" destOrd="0" presId="urn:microsoft.com/office/officeart/2005/8/layout/process3"/>
    <dgm:cxn modelId="{525475EE-5190-4026-B4F9-B65FFE0632ED}" type="presParOf" srcId="{19C6E552-8218-4FB7-813A-2E4031A2CBD3}" destId="{390DCDAD-CC72-479D-8922-9E21906A2F77}" srcOrd="1" destOrd="0" presId="urn:microsoft.com/office/officeart/2005/8/layout/process3"/>
    <dgm:cxn modelId="{5E9DF381-43B3-4A24-AEF0-EBF049612EC4}" type="presParOf" srcId="{19C6E552-8218-4FB7-813A-2E4031A2CBD3}" destId="{6730AD28-CE6C-4B39-8677-41A7427576D2}" srcOrd="2" destOrd="0" presId="urn:microsoft.com/office/officeart/2005/8/layout/process3"/>
    <dgm:cxn modelId="{209C0182-9473-4C69-A89D-2BB710D3AD07}" type="presParOf" srcId="{1FE156C2-93BC-4531-B350-D13EA3F96C08}" destId="{787138BE-A341-4556-9770-C7FA9D4ED482}" srcOrd="1" destOrd="0" presId="urn:microsoft.com/office/officeart/2005/8/layout/process3"/>
    <dgm:cxn modelId="{FB7E8092-8F94-4C21-950F-9DFF70FA1DEE}" type="presParOf" srcId="{787138BE-A341-4556-9770-C7FA9D4ED482}" destId="{EF8A4700-85B8-40CD-BAC4-57F9E0FAA641}" srcOrd="0" destOrd="0" presId="urn:microsoft.com/office/officeart/2005/8/layout/process3"/>
    <dgm:cxn modelId="{0AFD893C-AF24-4AC9-982D-A026B626FD73}" type="presParOf" srcId="{1FE156C2-93BC-4531-B350-D13EA3F96C08}" destId="{1C53CBEF-1C31-4A01-98C9-EC36F7E620C0}" srcOrd="2" destOrd="0" presId="urn:microsoft.com/office/officeart/2005/8/layout/process3"/>
    <dgm:cxn modelId="{04089955-419C-44EF-8EE3-7BD3566C3537}" type="presParOf" srcId="{1C53CBEF-1C31-4A01-98C9-EC36F7E620C0}" destId="{3A4B7787-FF5A-433B-B042-7A277C58C263}" srcOrd="0" destOrd="0" presId="urn:microsoft.com/office/officeart/2005/8/layout/process3"/>
    <dgm:cxn modelId="{ACD72D1F-6ECA-4008-B4D5-723A2C4B901A}" type="presParOf" srcId="{1C53CBEF-1C31-4A01-98C9-EC36F7E620C0}" destId="{0A9FCCA6-D021-4A05-AE9B-E180B060DDAD}" srcOrd="1" destOrd="0" presId="urn:microsoft.com/office/officeart/2005/8/layout/process3"/>
    <dgm:cxn modelId="{12F5E95C-5E87-49C3-B10D-72DE9741A2FA}" type="presParOf" srcId="{1C53CBEF-1C31-4A01-98C9-EC36F7E620C0}" destId="{DCBE39A5-5F64-4113-9CBA-335622F08E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هماهنگی با دفتر نمایندگی عراق جهت انعقاد قرارداد.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حج و زیارت استان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معاونت عتبات عالیات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b="1" dirty="0">
              <a:solidFill>
                <a:srgbClr val="FF0000"/>
              </a:solidFill>
              <a:cs typeface="B Koodak" panose="00000700000000000000" pitchFamily="2" charset="-78"/>
            </a:rPr>
            <a:t>دفتر برنامه ریزی پذیرش و اعزام:</a:t>
          </a:r>
          <a:r>
            <a:rPr lang="fa-IR" dirty="0">
              <a:solidFill>
                <a:srgbClr val="FF0000"/>
              </a:solidFill>
              <a:cs typeface="B Koodak" panose="00000700000000000000" pitchFamily="2" charset="-78"/>
            </a:rPr>
            <a:t/>
          </a:r>
          <a:br>
            <a:rPr lang="fa-IR" dirty="0">
              <a:solidFill>
                <a:srgbClr val="FF0000"/>
              </a:solidFill>
              <a:cs typeface="B Koodak" panose="00000700000000000000" pitchFamily="2" charset="-78"/>
            </a:rPr>
          </a:br>
          <a:r>
            <a:rPr lang="fa-IR" dirty="0">
              <a:cs typeface="B Koodak" panose="00000700000000000000" pitchFamily="2" charset="-78"/>
            </a:rPr>
            <a:t>  بررسی قراردهای نقل و پرواز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EE6A6DF9-22C2-4723-9CD2-EA9C0BBF8EDE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انعقاد قرارداد با طرف عراقی.</a:t>
          </a:r>
        </a:p>
      </dgm:t>
    </dgm:pt>
    <dgm:pt modelId="{17068C51-AE65-425B-ACA3-2A1D7AF59DD0}" type="parTrans" cxnId="{BF1D3162-00AE-4B0F-8F5F-3694C18289B1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293E425-5F83-4167-95E3-5B613C25A99E}" type="sibTrans" cxnId="{BF1D3162-00AE-4B0F-8F5F-3694C18289B1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EBF20233-BAEF-49F4-BCE0-E03D5ADD111F}">
      <dgm:prSet phldrT="[Text]"/>
      <dgm:spPr/>
      <dgm:t>
        <a:bodyPr/>
        <a:lstStyle/>
        <a:p>
          <a:pPr rtl="1"/>
          <a:r>
            <a:rPr lang="fa-IR" b="1" dirty="0">
              <a:solidFill>
                <a:srgbClr val="FF0000"/>
              </a:solidFill>
              <a:cs typeface="B Koodak" panose="00000700000000000000" pitchFamily="2" charset="-78"/>
            </a:rPr>
            <a:t>دفتر برنامه ریزی و نظارت بر اسکان تغذیه و تدارکات:</a:t>
          </a:r>
          <a:br>
            <a:rPr lang="fa-IR" b="1" dirty="0">
              <a:solidFill>
                <a:srgbClr val="FF0000"/>
              </a:solidFill>
              <a:cs typeface="B Koodak" panose="00000700000000000000" pitchFamily="2" charset="-78"/>
            </a:rPr>
          </a:br>
          <a:r>
            <a:rPr lang="fa-IR" dirty="0">
              <a:cs typeface="B Koodak" panose="00000700000000000000" pitchFamily="2" charset="-78"/>
            </a:rPr>
            <a:t>بررسی قراردادهای اسکان و تغذیه و تدارکات.</a:t>
          </a:r>
        </a:p>
      </dgm:t>
    </dgm:pt>
    <dgm:pt modelId="{455692CE-5A94-4593-B739-0B6CDA7D6973}" type="parTrans" cxnId="{8DD4FBA5-21AD-4F3D-A364-5F65A8B400C7}">
      <dgm:prSet/>
      <dgm:spPr/>
      <dgm:t>
        <a:bodyPr/>
        <a:lstStyle/>
        <a:p>
          <a:pPr rtl="1"/>
          <a:endParaRPr lang="fa-IR"/>
        </a:p>
      </dgm:t>
    </dgm:pt>
    <dgm:pt modelId="{958BA01D-4870-4735-9B05-E26AC2E68084}" type="sibTrans" cxnId="{8DD4FBA5-21AD-4F3D-A364-5F65A8B400C7}">
      <dgm:prSet/>
      <dgm:spPr/>
      <dgm:t>
        <a:bodyPr/>
        <a:lstStyle/>
        <a:p>
          <a:pPr rtl="1"/>
          <a:endParaRPr lang="fa-IR"/>
        </a:p>
      </dgm:t>
    </dgm:pt>
    <dgm:pt modelId="{CC125D73-FB6B-41AA-98CD-D4ED4DAF0968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معرفی نماینده جهت عزیمت به عراق، مذاکره و انعقاد قرارداد</a:t>
          </a:r>
        </a:p>
      </dgm:t>
    </dgm:pt>
    <dgm:pt modelId="{9B57AF0B-FB1A-4813-A50E-4F8B1E33BAE6}" type="parTrans" cxnId="{7683C87F-BEC5-4974-9A6C-F1B034C62FE3}">
      <dgm:prSet/>
      <dgm:spPr/>
    </dgm:pt>
    <dgm:pt modelId="{C71740FC-C5E7-4A04-8775-35EB3EA63D43}" type="sibTrans" cxnId="{7683C87F-BEC5-4974-9A6C-F1B034C62FE3}">
      <dgm:prSet/>
      <dgm:spPr/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ارسال قراردادها و تعهد نامه تکمیل شده به معاونت عتبات عالیات.</a:t>
          </a: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099ABB-68C7-4207-97BF-F9C41D8A8B4F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تکمیل فرم تعهدنامه</a:t>
          </a:r>
        </a:p>
      </dgm:t>
    </dgm:pt>
    <dgm:pt modelId="{0870CE1F-9148-4BB8-A4CF-C46B5B19DFD9}" type="parTrans" cxnId="{E16A6044-494D-4144-92D0-77C6D4DB2DE8}">
      <dgm:prSet/>
      <dgm:spPr/>
    </dgm:pt>
    <dgm:pt modelId="{1943BDDC-ACFD-4F49-8E0D-987AD992BC47}" type="sibTrans" cxnId="{E16A6044-494D-4144-92D0-77C6D4DB2DE8}">
      <dgm:prSet/>
      <dgm:spPr/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3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3" custScaleX="11154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3" custScaleX="102617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3" custScaleX="10101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5E62DA-BEF0-4B25-8ED3-B787716B46B2}" type="pres">
      <dgm:prSet presAssocID="{DA8F6BB4-B2FE-4A25-9E9D-8E984A5B9CB1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932481E6-6BE4-45D3-99EA-0375358E77BA}" type="pres">
      <dgm:prSet presAssocID="{DA8F6BB4-B2FE-4A25-9E9D-8E984A5B9CB1}" presName="connTx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2" presStyleCnt="3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2" presStyleCnt="3" custScaleX="11967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D9BBCAB-850D-46BD-B924-6AC215FE03C4}" type="presOf" srcId="{A7FFAAD3-DF8C-4A2A-A252-7AB4B98A0ACD}" destId="{6245652A-AF51-49E9-8868-84B0354DA229}" srcOrd="1" destOrd="0" presId="urn:microsoft.com/office/officeart/2005/8/layout/process3"/>
    <dgm:cxn modelId="{BA53F31E-8132-4E2E-9638-E06F71FDB95A}" type="presOf" srcId="{2A2E066C-2347-4976-B3D1-5F2164CFA483}" destId="{DCBE39A5-5F64-4113-9CBA-335622F08EEE}" srcOrd="0" destOrd="0" presId="urn:microsoft.com/office/officeart/2005/8/layout/process3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E41B28F5-B71F-40D4-8197-F0825506BC53}" type="presOf" srcId="{DFA2F16F-C089-4D56-B5FF-E29020F19989}" destId="{EF8A4700-85B8-40CD-BAC4-57F9E0FAA641}" srcOrd="1" destOrd="0" presId="urn:microsoft.com/office/officeart/2005/8/layout/process3"/>
    <dgm:cxn modelId="{4F281DEA-0E30-495E-BC73-24C2E8EE3D59}" type="presOf" srcId="{7643A83D-592E-466C-B7E4-98FD30A98D7B}" destId="{208684F8-6F3E-42F8-BEB5-F7D432FF2F5D}" srcOrd="0" destOrd="0" presId="urn:microsoft.com/office/officeart/2005/8/layout/process3"/>
    <dgm:cxn modelId="{B6A4589B-FC97-4267-8A7E-6FBA10657242}" type="presOf" srcId="{7643A83D-592E-466C-B7E4-98FD30A98D7B}" destId="{390DCDAD-CC72-479D-8922-9E21906A2F77}" srcOrd="1" destOrd="0" presId="urn:microsoft.com/office/officeart/2005/8/layout/process3"/>
    <dgm:cxn modelId="{21299202-E5DF-462E-82E2-0C395D8F9651}" type="presOf" srcId="{00821E3D-12AE-4768-9C10-985BB403EC97}" destId="{3A4B7787-FF5A-433B-B042-7A277C58C263}" srcOrd="0" destOrd="0" presId="urn:microsoft.com/office/officeart/2005/8/layout/process3"/>
    <dgm:cxn modelId="{62554B97-FE78-4209-A791-5AB70D614675}" srcId="{7643A83D-592E-466C-B7E4-98FD30A98D7B}" destId="{7A948762-7F78-42FF-9270-8AA1731AADA2}" srcOrd="1" destOrd="0" parTransId="{307C1154-59DC-4F2B-921D-1F0FCBC24279}" sibTransId="{C0D7949F-4A96-4F48-9E08-895357325460}"/>
    <dgm:cxn modelId="{2CA1846F-DC2F-4FBF-A0BB-8A764958A897}" type="presOf" srcId="{EE6A6DF9-22C2-4723-9CD2-EA9C0BBF8EDE}" destId="{6730AD28-CE6C-4B39-8677-41A7427576D2}" srcOrd="0" destOrd="2" presId="urn:microsoft.com/office/officeart/2005/8/layout/process3"/>
    <dgm:cxn modelId="{BF1D3162-00AE-4B0F-8F5F-3694C18289B1}" srcId="{7643A83D-592E-466C-B7E4-98FD30A98D7B}" destId="{EE6A6DF9-22C2-4723-9CD2-EA9C0BBF8EDE}" srcOrd="2" destOrd="0" parTransId="{17068C51-AE65-425B-ACA3-2A1D7AF59DD0}" sibTransId="{0293E425-5F83-4167-95E3-5B613C25A99E}"/>
    <dgm:cxn modelId="{3E57E5EB-AE5E-4B7C-A97D-1762177A4895}" type="presOf" srcId="{EBF20233-BAEF-49F4-BCE0-E03D5ADD111F}" destId="{DCBE39A5-5F64-4113-9CBA-335622F08EEE}" srcOrd="0" destOrd="1" presId="urn:microsoft.com/office/officeart/2005/8/layout/process3"/>
    <dgm:cxn modelId="{E16A6044-494D-4144-92D0-77C6D4DB2DE8}" srcId="{7643A83D-592E-466C-B7E4-98FD30A98D7B}" destId="{DF099ABB-68C7-4207-97BF-F9C41D8A8B4F}" srcOrd="3" destOrd="0" parTransId="{0870CE1F-9148-4BB8-A4CF-C46B5B19DFD9}" sibTransId="{1943BDDC-ACFD-4F49-8E0D-987AD992BC47}"/>
    <dgm:cxn modelId="{AD0DB4FC-0421-472E-B266-F3F5E7241E6E}" type="presOf" srcId="{DA8F6BB4-B2FE-4A25-9E9D-8E984A5B9CB1}" destId="{932481E6-6BE4-45D3-99EA-0375358E77BA}" srcOrd="1" destOrd="0" presId="urn:microsoft.com/office/officeart/2005/8/layout/process3"/>
    <dgm:cxn modelId="{22600101-AC08-439D-9E3B-A3EB7C836519}" type="presOf" srcId="{DF099ABB-68C7-4207-97BF-F9C41D8A8B4F}" destId="{6730AD28-CE6C-4B39-8677-41A7427576D2}" srcOrd="0" destOrd="3" presId="urn:microsoft.com/office/officeart/2005/8/layout/process3"/>
    <dgm:cxn modelId="{8DD4FBA5-21AD-4F3D-A364-5F65A8B400C7}" srcId="{00821E3D-12AE-4768-9C10-985BB403EC97}" destId="{EBF20233-BAEF-49F4-BCE0-E03D5ADD111F}" srcOrd="1" destOrd="0" parTransId="{455692CE-5A94-4593-B739-0B6CDA7D6973}" sibTransId="{958BA01D-4870-4735-9B05-E26AC2E68084}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4E957413-A0CE-4CB1-AFDF-3EC43CC001C5}" type="presOf" srcId="{00821E3D-12AE-4768-9C10-985BB403EC97}" destId="{0A9FCCA6-D021-4A05-AE9B-E180B060DDAD}" srcOrd="1" destOrd="0" presId="urn:microsoft.com/office/officeart/2005/8/layout/process3"/>
    <dgm:cxn modelId="{C7313C28-64B9-447B-A6F4-BAFF5C871237}" type="presOf" srcId="{DFA2F16F-C089-4D56-B5FF-E29020F19989}" destId="{787138BE-A341-4556-9770-C7FA9D4ED482}" srcOrd="0" destOrd="0" presId="urn:microsoft.com/office/officeart/2005/8/layout/process3"/>
    <dgm:cxn modelId="{437BBD9A-AB1D-4A42-BB3D-2C367302E50A}" type="presOf" srcId="{DA8F6BB4-B2FE-4A25-9E9D-8E984A5B9CB1}" destId="{125E62DA-BEF0-4B25-8ED3-B787716B46B2}" srcOrd="0" destOrd="0" presId="urn:microsoft.com/office/officeart/2005/8/layout/process3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52A7861F-B663-4EE3-BE89-936557873259}" type="presOf" srcId="{C31350F2-5546-42C8-A71D-A426BBA429CD}" destId="{9DD45647-361F-443E-A9E7-71EF5FFDF6F8}" srcOrd="0" destOrd="0" presId="urn:microsoft.com/office/officeart/2005/8/layout/process3"/>
    <dgm:cxn modelId="{7B981C85-F06C-48CA-B9CA-10EDA41F4D59}" type="presOf" srcId="{A7FFAAD3-DF8C-4A2A-A252-7AB4B98A0ACD}" destId="{F63AA0AB-56D5-4AA4-B8E6-94EE57EFEC77}" srcOrd="0" destOrd="0" presId="urn:microsoft.com/office/officeart/2005/8/layout/process3"/>
    <dgm:cxn modelId="{05CD4480-0CE2-4A06-88A0-47BA7FF8F9CB}" type="presOf" srcId="{668FA2BF-9153-4C79-9F9E-726E40C1CA3A}" destId="{1FE156C2-93BC-4531-B350-D13EA3F96C08}" srcOrd="0" destOrd="0" presId="urn:microsoft.com/office/officeart/2005/8/layout/process3"/>
    <dgm:cxn modelId="{8D1FB9E9-D13E-4C98-BB6B-67FBE7CC1AC0}" type="presOf" srcId="{CC125D73-FB6B-41AA-98CD-D4ED4DAF0968}" destId="{6730AD28-CE6C-4B39-8677-41A7427576D2}" srcOrd="0" destOrd="0" presId="urn:microsoft.com/office/officeart/2005/8/layout/process3"/>
    <dgm:cxn modelId="{7683C87F-BEC5-4974-9A6C-F1B034C62FE3}" srcId="{7643A83D-592E-466C-B7E4-98FD30A98D7B}" destId="{CC125D73-FB6B-41AA-98CD-D4ED4DAF0968}" srcOrd="0" destOrd="0" parTransId="{9B57AF0B-FB1A-4813-A50E-4F8B1E33BAE6}" sibTransId="{C71740FC-C5E7-4A04-8775-35EB3EA63D43}"/>
    <dgm:cxn modelId="{BFB4C2C4-2B1D-42BA-A64F-9EC4905AA825}" type="presOf" srcId="{7A948762-7F78-42FF-9270-8AA1731AADA2}" destId="{6730AD28-CE6C-4B39-8677-41A7427576D2}" srcOrd="0" destOrd="1" presId="urn:microsoft.com/office/officeart/2005/8/layout/process3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8CDE85BB-71C7-48B7-8263-485670EAAB13}" srcId="{668FA2BF-9153-4C79-9F9E-726E40C1CA3A}" destId="{00821E3D-12AE-4768-9C10-985BB403EC97}" srcOrd="2" destOrd="0" parTransId="{69AF2389-C473-443A-BE63-92B314D03635}" sibTransId="{6784AAE2-E60C-413B-9DEA-CC381FEABB09}"/>
    <dgm:cxn modelId="{F7691C9E-FF61-4F54-9614-80FF1CC53C13}" type="presParOf" srcId="{1FE156C2-93BC-4531-B350-D13EA3F96C08}" destId="{19C6E552-8218-4FB7-813A-2E4031A2CBD3}" srcOrd="0" destOrd="0" presId="urn:microsoft.com/office/officeart/2005/8/layout/process3"/>
    <dgm:cxn modelId="{A3CA9123-E3A5-4031-B104-05D2DED36907}" type="presParOf" srcId="{19C6E552-8218-4FB7-813A-2E4031A2CBD3}" destId="{208684F8-6F3E-42F8-BEB5-F7D432FF2F5D}" srcOrd="0" destOrd="0" presId="urn:microsoft.com/office/officeart/2005/8/layout/process3"/>
    <dgm:cxn modelId="{4934073B-FF9A-4224-9DE6-0AF1F80DD847}" type="presParOf" srcId="{19C6E552-8218-4FB7-813A-2E4031A2CBD3}" destId="{390DCDAD-CC72-479D-8922-9E21906A2F77}" srcOrd="1" destOrd="0" presId="urn:microsoft.com/office/officeart/2005/8/layout/process3"/>
    <dgm:cxn modelId="{C8B435DC-D44A-4623-9171-0D1B3B38A3E0}" type="presParOf" srcId="{19C6E552-8218-4FB7-813A-2E4031A2CBD3}" destId="{6730AD28-CE6C-4B39-8677-41A7427576D2}" srcOrd="2" destOrd="0" presId="urn:microsoft.com/office/officeart/2005/8/layout/process3"/>
    <dgm:cxn modelId="{2C900B9B-0ED5-4C71-B9FF-3B12D138392D}" type="presParOf" srcId="{1FE156C2-93BC-4531-B350-D13EA3F96C08}" destId="{787138BE-A341-4556-9770-C7FA9D4ED482}" srcOrd="1" destOrd="0" presId="urn:microsoft.com/office/officeart/2005/8/layout/process3"/>
    <dgm:cxn modelId="{0C5D6791-F3B6-411E-AB3C-535C4FDAA39E}" type="presParOf" srcId="{787138BE-A341-4556-9770-C7FA9D4ED482}" destId="{EF8A4700-85B8-40CD-BAC4-57F9E0FAA641}" srcOrd="0" destOrd="0" presId="urn:microsoft.com/office/officeart/2005/8/layout/process3"/>
    <dgm:cxn modelId="{B5D836CE-238B-4C1D-9941-A2E7F4FA0EE9}" type="presParOf" srcId="{1FE156C2-93BC-4531-B350-D13EA3F96C08}" destId="{5E883A20-B9DE-4B72-8B76-F38101D6B71A}" srcOrd="2" destOrd="0" presId="urn:microsoft.com/office/officeart/2005/8/layout/process3"/>
    <dgm:cxn modelId="{F639AD06-55EA-4EE8-BF43-6A94FA964C0F}" type="presParOf" srcId="{5E883A20-B9DE-4B72-8B76-F38101D6B71A}" destId="{F63AA0AB-56D5-4AA4-B8E6-94EE57EFEC77}" srcOrd="0" destOrd="0" presId="urn:microsoft.com/office/officeart/2005/8/layout/process3"/>
    <dgm:cxn modelId="{D15579BC-B247-4E08-A39C-109E2896AEE0}" type="presParOf" srcId="{5E883A20-B9DE-4B72-8B76-F38101D6B71A}" destId="{6245652A-AF51-49E9-8868-84B0354DA229}" srcOrd="1" destOrd="0" presId="urn:microsoft.com/office/officeart/2005/8/layout/process3"/>
    <dgm:cxn modelId="{B71BE0BC-FA02-4D93-BC9C-DBDE124BCAC9}" type="presParOf" srcId="{5E883A20-B9DE-4B72-8B76-F38101D6B71A}" destId="{9DD45647-361F-443E-A9E7-71EF5FFDF6F8}" srcOrd="2" destOrd="0" presId="urn:microsoft.com/office/officeart/2005/8/layout/process3"/>
    <dgm:cxn modelId="{EA7B9D92-38D7-4BBD-9727-EDF93B27C2E6}" type="presParOf" srcId="{1FE156C2-93BC-4531-B350-D13EA3F96C08}" destId="{125E62DA-BEF0-4B25-8ED3-B787716B46B2}" srcOrd="3" destOrd="0" presId="urn:microsoft.com/office/officeart/2005/8/layout/process3"/>
    <dgm:cxn modelId="{B24A0091-B187-4C17-B99D-B1E6F3D82928}" type="presParOf" srcId="{125E62DA-BEF0-4B25-8ED3-B787716B46B2}" destId="{932481E6-6BE4-45D3-99EA-0375358E77BA}" srcOrd="0" destOrd="0" presId="urn:microsoft.com/office/officeart/2005/8/layout/process3"/>
    <dgm:cxn modelId="{766C3674-89DD-4AA5-B3BB-F9D424B73E28}" type="presParOf" srcId="{1FE156C2-93BC-4531-B350-D13EA3F96C08}" destId="{1C53CBEF-1C31-4A01-98C9-EC36F7E620C0}" srcOrd="4" destOrd="0" presId="urn:microsoft.com/office/officeart/2005/8/layout/process3"/>
    <dgm:cxn modelId="{EA1EE612-3656-46B9-85EF-7952B9D6604B}" type="presParOf" srcId="{1C53CBEF-1C31-4A01-98C9-EC36F7E620C0}" destId="{3A4B7787-FF5A-433B-B042-7A277C58C263}" srcOrd="0" destOrd="0" presId="urn:microsoft.com/office/officeart/2005/8/layout/process3"/>
    <dgm:cxn modelId="{9914CFC0-9109-4F2F-A128-37C67D539DBD}" type="presParOf" srcId="{1C53CBEF-1C31-4A01-98C9-EC36F7E620C0}" destId="{0A9FCCA6-D021-4A05-AE9B-E180B060DDAD}" srcOrd="1" destOrd="0" presId="urn:microsoft.com/office/officeart/2005/8/layout/process3"/>
    <dgm:cxn modelId="{0245DC86-7007-4A29-AF29-07F8ABFD343B}" type="presParOf" srcId="{1C53CBEF-1C31-4A01-98C9-EC36F7E620C0}" destId="{DCBE39A5-5F64-4113-9CBA-335622F08E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پذیرش و اعزام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ایجاد دسترسی به سامانه برای دفتر خدمات </a:t>
          </a:r>
          <a:r>
            <a:rPr lang="fa-IR" dirty="0" smtClean="0">
              <a:cs typeface="B Koodak" panose="00000700000000000000" pitchFamily="2" charset="-78"/>
            </a:rPr>
            <a:t>زیارتی</a:t>
          </a:r>
          <a:endParaRPr lang="fa-IR" dirty="0">
            <a:cs typeface="B Koodak" panose="00000700000000000000" pitchFamily="2" charset="-78"/>
          </a:endParaRP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ثبت آنالیز هزینه‌ها و گروه اعزامی در سیستم جامع </a:t>
          </a:r>
          <a:r>
            <a:rPr lang="fa-IR" dirty="0" smtClean="0">
              <a:cs typeface="B Koodak" panose="00000700000000000000" pitchFamily="2" charset="-78"/>
            </a:rPr>
            <a:t>عتبات</a:t>
          </a:r>
          <a:endParaRPr lang="fa-IR" dirty="0">
            <a:cs typeface="B Koodak" panose="00000700000000000000" pitchFamily="2" charset="-78"/>
          </a:endParaRP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حج و زیارت استان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تخصیص گروه به دفتر خدمات زیارتی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8EC45D0B-964D-4190-8F50-E744B95FC6BE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پذیرش و اعزام</a:t>
          </a:r>
        </a:p>
      </dgm:t>
    </dgm:pt>
    <dgm:pt modelId="{A04A4F6F-B29C-4682-8E34-D9D1C70485B9}" type="parTrans" cxnId="{F9A534FD-967C-48C7-8B27-898386C3F0B8}">
      <dgm:prSet/>
      <dgm:spPr/>
      <dgm:t>
        <a:bodyPr/>
        <a:lstStyle/>
        <a:p>
          <a:pPr rtl="1"/>
          <a:endParaRPr lang="fa-IR"/>
        </a:p>
      </dgm:t>
    </dgm:pt>
    <dgm:pt modelId="{8123A485-4236-4DA6-970A-CAC68DA42712}" type="sibTrans" cxnId="{F9A534FD-967C-48C7-8B27-898386C3F0B8}">
      <dgm:prSet/>
      <dgm:spPr/>
      <dgm:t>
        <a:bodyPr/>
        <a:lstStyle/>
        <a:p>
          <a:pPr rtl="1"/>
          <a:endParaRPr lang="fa-IR"/>
        </a:p>
      </dgm:t>
    </dgm:pt>
    <dgm:pt modelId="{7B2B29D9-CD8C-41E8-9FAC-D98FE507B3F9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فعال‌سازی </a:t>
          </a:r>
          <a:r>
            <a:rPr lang="fa-IR" dirty="0" smtClean="0">
              <a:cs typeface="B Koodak" panose="00000700000000000000" pitchFamily="2" charset="-78"/>
            </a:rPr>
            <a:t>گروه در سامانه </a:t>
          </a:r>
          <a:r>
            <a:rPr lang="fa-IR" dirty="0">
              <a:cs typeface="B Koodak" panose="00000700000000000000" pitchFamily="2" charset="-78"/>
            </a:rPr>
            <a:t>برای </a:t>
          </a:r>
          <a:r>
            <a:rPr lang="fa-IR" dirty="0" smtClean="0">
              <a:cs typeface="B Koodak" panose="00000700000000000000" pitchFamily="2" charset="-78"/>
            </a:rPr>
            <a:t>ثبت‌نام</a:t>
          </a:r>
          <a:endParaRPr lang="fa-IR" dirty="0">
            <a:cs typeface="B Koodak" panose="00000700000000000000" pitchFamily="2" charset="-78"/>
          </a:endParaRPr>
        </a:p>
      </dgm:t>
    </dgm:pt>
    <dgm:pt modelId="{D5A9A674-B6C8-4A36-8B5F-7664CD4836AF}" type="parTrans" cxnId="{1CA50872-B8E7-483D-816E-00DF991E3F69}">
      <dgm:prSet/>
      <dgm:spPr/>
      <dgm:t>
        <a:bodyPr/>
        <a:lstStyle/>
        <a:p>
          <a:pPr rtl="1"/>
          <a:endParaRPr lang="fa-IR"/>
        </a:p>
      </dgm:t>
    </dgm:pt>
    <dgm:pt modelId="{A8CDD634-0892-4A57-A86B-7C72E224C794}" type="sibTrans" cxnId="{1CA50872-B8E7-483D-816E-00DF991E3F69}">
      <dgm:prSet/>
      <dgm:spPr/>
      <dgm:t>
        <a:bodyPr/>
        <a:lstStyle/>
        <a:p>
          <a:pPr rtl="1"/>
          <a:endParaRPr lang="fa-IR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4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4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5E62DA-BEF0-4B25-8ED3-B787716B46B2}" type="pres">
      <dgm:prSet presAssocID="{DA8F6BB4-B2FE-4A25-9E9D-8E984A5B9CB1}" presName="sibTrans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932481E6-6BE4-45D3-99EA-0375358E77BA}" type="pres">
      <dgm:prSet presAssocID="{DA8F6BB4-B2FE-4A25-9E9D-8E984A5B9CB1}" presName="connTx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2" presStyleCnt="4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1728C77-77E4-46EA-BA81-E2E058EFD5F5}" type="pres">
      <dgm:prSet presAssocID="{6784AAE2-E60C-413B-9DEA-CC381FEABB09}" presName="sibTrans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13211709-D811-419F-B5E8-B8C72438D20A}" type="pres">
      <dgm:prSet presAssocID="{6784AAE2-E60C-413B-9DEA-CC381FEABB09}" presName="connTx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E5E520AD-0C60-4DB0-B7AD-9B4EEECBCB3C}" type="pres">
      <dgm:prSet presAssocID="{8EC45D0B-964D-4190-8F50-E744B95FC6BE}" presName="composite" presStyleCnt="0"/>
      <dgm:spPr/>
    </dgm:pt>
    <dgm:pt modelId="{ACA3E4EB-F7F4-413B-B1D9-C2C2788428D5}" type="pres">
      <dgm:prSet presAssocID="{8EC45D0B-964D-4190-8F50-E744B95FC6B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B4D8F68-CEF5-420D-B089-152C6D2BD751}" type="pres">
      <dgm:prSet presAssocID="{8EC45D0B-964D-4190-8F50-E744B95FC6BE}" presName="parSh" presStyleLbl="node1" presStyleIdx="3" presStyleCnt="4"/>
      <dgm:spPr/>
      <dgm:t>
        <a:bodyPr/>
        <a:lstStyle/>
        <a:p>
          <a:pPr rtl="1"/>
          <a:endParaRPr lang="fa-IR"/>
        </a:p>
      </dgm:t>
    </dgm:pt>
    <dgm:pt modelId="{9CA87E99-324E-4F10-8ED2-5FD7330F70FA}" type="pres">
      <dgm:prSet presAssocID="{8EC45D0B-964D-4190-8F50-E744B95FC6BE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FE7C4FA-60DD-4A87-B232-842BA317FF9B}" type="presOf" srcId="{DA8F6BB4-B2FE-4A25-9E9D-8E984A5B9CB1}" destId="{125E62DA-BEF0-4B25-8ED3-B787716B46B2}" srcOrd="0" destOrd="0" presId="urn:microsoft.com/office/officeart/2005/8/layout/process3"/>
    <dgm:cxn modelId="{8233A650-6C74-47F3-98E9-F2D9BFF0F69D}" type="presOf" srcId="{7643A83D-592E-466C-B7E4-98FD30A98D7B}" destId="{390DCDAD-CC72-479D-8922-9E21906A2F77}" srcOrd="1" destOrd="0" presId="urn:microsoft.com/office/officeart/2005/8/layout/process3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789637F3-62CF-4B2C-9B3E-847DC38D9FA6}" type="presOf" srcId="{2A2E066C-2347-4976-B3D1-5F2164CFA483}" destId="{DCBE39A5-5F64-4113-9CBA-335622F08EEE}" srcOrd="0" destOrd="0" presId="urn:microsoft.com/office/officeart/2005/8/layout/process3"/>
    <dgm:cxn modelId="{32658F63-DE25-4D5E-B42E-52F7704CF010}" type="presOf" srcId="{6784AAE2-E60C-413B-9DEA-CC381FEABB09}" destId="{13211709-D811-419F-B5E8-B8C72438D20A}" srcOrd="1" destOrd="0" presId="urn:microsoft.com/office/officeart/2005/8/layout/process3"/>
    <dgm:cxn modelId="{F085CC8A-6DB8-4727-906A-1CD958FA2878}" type="presOf" srcId="{DFA2F16F-C089-4D56-B5FF-E29020F19989}" destId="{787138BE-A341-4556-9770-C7FA9D4ED482}" srcOrd="0" destOrd="0" presId="urn:microsoft.com/office/officeart/2005/8/layout/process3"/>
    <dgm:cxn modelId="{4BA285B4-2D7D-45E1-BC66-B57A74BB99E9}" type="presOf" srcId="{A7FFAAD3-DF8C-4A2A-A252-7AB4B98A0ACD}" destId="{6245652A-AF51-49E9-8868-84B0354DA229}" srcOrd="1" destOrd="0" presId="urn:microsoft.com/office/officeart/2005/8/layout/process3"/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88282977-6001-422B-880C-199FDE6A50AC}" type="presOf" srcId="{00821E3D-12AE-4768-9C10-985BB403EC97}" destId="{3A4B7787-FF5A-433B-B042-7A277C58C263}" srcOrd="0" destOrd="0" presId="urn:microsoft.com/office/officeart/2005/8/layout/process3"/>
    <dgm:cxn modelId="{1CA50872-B8E7-483D-816E-00DF991E3F69}" srcId="{8EC45D0B-964D-4190-8F50-E744B95FC6BE}" destId="{7B2B29D9-CD8C-41E8-9FAC-D98FE507B3F9}" srcOrd="0" destOrd="0" parTransId="{D5A9A674-B6C8-4A36-8B5F-7664CD4836AF}" sibTransId="{A8CDD634-0892-4A57-A86B-7C72E224C794}"/>
    <dgm:cxn modelId="{9FD69673-27D6-41A0-8E4F-C0C246F2EDC7}" type="presOf" srcId="{7643A83D-592E-466C-B7E4-98FD30A98D7B}" destId="{208684F8-6F3E-42F8-BEB5-F7D432FF2F5D}" srcOrd="0" destOrd="0" presId="urn:microsoft.com/office/officeart/2005/8/layout/process3"/>
    <dgm:cxn modelId="{F9A534FD-967C-48C7-8B27-898386C3F0B8}" srcId="{668FA2BF-9153-4C79-9F9E-726E40C1CA3A}" destId="{8EC45D0B-964D-4190-8F50-E744B95FC6BE}" srcOrd="3" destOrd="0" parTransId="{A04A4F6F-B29C-4682-8E34-D9D1C70485B9}" sibTransId="{8123A485-4236-4DA6-970A-CAC68DA42712}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D0EAE6F4-C6A9-43C5-AC69-4F4759E07EE1}" type="presOf" srcId="{7B2B29D9-CD8C-41E8-9FAC-D98FE507B3F9}" destId="{9CA87E99-324E-4F10-8ED2-5FD7330F70FA}" srcOrd="0" destOrd="0" presId="urn:microsoft.com/office/officeart/2005/8/layout/process3"/>
    <dgm:cxn modelId="{C2833A69-9CFB-4DA0-83A0-4932FDCD8EFD}" type="presOf" srcId="{DFA2F16F-C089-4D56-B5FF-E29020F19989}" destId="{EF8A4700-85B8-40CD-BAC4-57F9E0FAA641}" srcOrd="1" destOrd="0" presId="urn:microsoft.com/office/officeart/2005/8/layout/process3"/>
    <dgm:cxn modelId="{5E868192-11B4-4C80-8054-DB79DFD3A24E}" type="presOf" srcId="{6784AAE2-E60C-413B-9DEA-CC381FEABB09}" destId="{D1728C77-77E4-46EA-BA81-E2E058EFD5F5}" srcOrd="0" destOrd="0" presId="urn:microsoft.com/office/officeart/2005/8/layout/process3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F6144098-8305-40BB-A576-3F7EAB7EE63B}" type="presOf" srcId="{7A948762-7F78-42FF-9270-8AA1731AADA2}" destId="{6730AD28-CE6C-4B39-8677-41A7427576D2}" srcOrd="0" destOrd="0" presId="urn:microsoft.com/office/officeart/2005/8/layout/process3"/>
    <dgm:cxn modelId="{2811F000-B16C-44D0-886F-1026F163CE30}" type="presOf" srcId="{DA8F6BB4-B2FE-4A25-9E9D-8E984A5B9CB1}" destId="{932481E6-6BE4-45D3-99EA-0375358E77BA}" srcOrd="1" destOrd="0" presId="urn:microsoft.com/office/officeart/2005/8/layout/process3"/>
    <dgm:cxn modelId="{DEFDBF06-5377-4118-A8CE-B633FAAF254C}" type="presOf" srcId="{A7FFAAD3-DF8C-4A2A-A252-7AB4B98A0ACD}" destId="{F63AA0AB-56D5-4AA4-B8E6-94EE57EFEC77}" srcOrd="0" destOrd="0" presId="urn:microsoft.com/office/officeart/2005/8/layout/process3"/>
    <dgm:cxn modelId="{1B99A51B-8E42-4493-AABB-4C3876A91CA2}" type="presOf" srcId="{668FA2BF-9153-4C79-9F9E-726E40C1CA3A}" destId="{1FE156C2-93BC-4531-B350-D13EA3F96C08}" srcOrd="0" destOrd="0" presId="urn:microsoft.com/office/officeart/2005/8/layout/process3"/>
    <dgm:cxn modelId="{50F4CC2D-B16A-4E15-AE1D-A0909D311F2D}" type="presOf" srcId="{00821E3D-12AE-4768-9C10-985BB403EC97}" destId="{0A9FCCA6-D021-4A05-AE9B-E180B060DDAD}" srcOrd="1" destOrd="0" presId="urn:microsoft.com/office/officeart/2005/8/layout/process3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14C5569B-E0B1-4443-B806-F699916115AF}" type="presOf" srcId="{C31350F2-5546-42C8-A71D-A426BBA429CD}" destId="{9DD45647-361F-443E-A9E7-71EF5FFDF6F8}" srcOrd="0" destOrd="0" presId="urn:microsoft.com/office/officeart/2005/8/layout/process3"/>
    <dgm:cxn modelId="{8CDE85BB-71C7-48B7-8263-485670EAAB13}" srcId="{668FA2BF-9153-4C79-9F9E-726E40C1CA3A}" destId="{00821E3D-12AE-4768-9C10-985BB403EC97}" srcOrd="2" destOrd="0" parTransId="{69AF2389-C473-443A-BE63-92B314D03635}" sibTransId="{6784AAE2-E60C-413B-9DEA-CC381FEABB09}"/>
    <dgm:cxn modelId="{1E2BBD52-18F2-4D0B-B23E-3F3168F827E5}" type="presOf" srcId="{8EC45D0B-964D-4190-8F50-E744B95FC6BE}" destId="{9B4D8F68-CEF5-420D-B089-152C6D2BD751}" srcOrd="1" destOrd="0" presId="urn:microsoft.com/office/officeart/2005/8/layout/process3"/>
    <dgm:cxn modelId="{F3DDE8B9-F858-4D45-B38D-034B0B34B00B}" type="presOf" srcId="{8EC45D0B-964D-4190-8F50-E744B95FC6BE}" destId="{ACA3E4EB-F7F4-413B-B1D9-C2C2788428D5}" srcOrd="0" destOrd="0" presId="urn:microsoft.com/office/officeart/2005/8/layout/process3"/>
    <dgm:cxn modelId="{710C83B2-ED0B-4126-ACEE-D1B664F8EACD}" type="presParOf" srcId="{1FE156C2-93BC-4531-B350-D13EA3F96C08}" destId="{19C6E552-8218-4FB7-813A-2E4031A2CBD3}" srcOrd="0" destOrd="0" presId="urn:microsoft.com/office/officeart/2005/8/layout/process3"/>
    <dgm:cxn modelId="{7A3FDA37-57ED-425B-812D-3E0877D77BE1}" type="presParOf" srcId="{19C6E552-8218-4FB7-813A-2E4031A2CBD3}" destId="{208684F8-6F3E-42F8-BEB5-F7D432FF2F5D}" srcOrd="0" destOrd="0" presId="urn:microsoft.com/office/officeart/2005/8/layout/process3"/>
    <dgm:cxn modelId="{E529FB7E-A958-4786-90DF-9447535B22ED}" type="presParOf" srcId="{19C6E552-8218-4FB7-813A-2E4031A2CBD3}" destId="{390DCDAD-CC72-479D-8922-9E21906A2F77}" srcOrd="1" destOrd="0" presId="urn:microsoft.com/office/officeart/2005/8/layout/process3"/>
    <dgm:cxn modelId="{F3ABD964-0956-46E1-9BF8-814343DA221B}" type="presParOf" srcId="{19C6E552-8218-4FB7-813A-2E4031A2CBD3}" destId="{6730AD28-CE6C-4B39-8677-41A7427576D2}" srcOrd="2" destOrd="0" presId="urn:microsoft.com/office/officeart/2005/8/layout/process3"/>
    <dgm:cxn modelId="{36D2FEEE-AD28-413F-85D8-1812A10396C9}" type="presParOf" srcId="{1FE156C2-93BC-4531-B350-D13EA3F96C08}" destId="{787138BE-A341-4556-9770-C7FA9D4ED482}" srcOrd="1" destOrd="0" presId="urn:microsoft.com/office/officeart/2005/8/layout/process3"/>
    <dgm:cxn modelId="{4F9BE7F8-3A2E-4B44-8A00-ADE739A12C54}" type="presParOf" srcId="{787138BE-A341-4556-9770-C7FA9D4ED482}" destId="{EF8A4700-85B8-40CD-BAC4-57F9E0FAA641}" srcOrd="0" destOrd="0" presId="urn:microsoft.com/office/officeart/2005/8/layout/process3"/>
    <dgm:cxn modelId="{60D361DA-8705-425A-AE23-59515102FCDF}" type="presParOf" srcId="{1FE156C2-93BC-4531-B350-D13EA3F96C08}" destId="{5E883A20-B9DE-4B72-8B76-F38101D6B71A}" srcOrd="2" destOrd="0" presId="urn:microsoft.com/office/officeart/2005/8/layout/process3"/>
    <dgm:cxn modelId="{CB69CEC9-A41E-4249-8735-6C6AFD42C920}" type="presParOf" srcId="{5E883A20-B9DE-4B72-8B76-F38101D6B71A}" destId="{F63AA0AB-56D5-4AA4-B8E6-94EE57EFEC77}" srcOrd="0" destOrd="0" presId="urn:microsoft.com/office/officeart/2005/8/layout/process3"/>
    <dgm:cxn modelId="{2F668FCC-A3EB-4A46-8643-4D68B573EA62}" type="presParOf" srcId="{5E883A20-B9DE-4B72-8B76-F38101D6B71A}" destId="{6245652A-AF51-49E9-8868-84B0354DA229}" srcOrd="1" destOrd="0" presId="urn:microsoft.com/office/officeart/2005/8/layout/process3"/>
    <dgm:cxn modelId="{06165F29-CA8E-435B-A429-9DDE4927EEAD}" type="presParOf" srcId="{5E883A20-B9DE-4B72-8B76-F38101D6B71A}" destId="{9DD45647-361F-443E-A9E7-71EF5FFDF6F8}" srcOrd="2" destOrd="0" presId="urn:microsoft.com/office/officeart/2005/8/layout/process3"/>
    <dgm:cxn modelId="{136079E4-1636-4BE4-8C45-55E5229C4CCE}" type="presParOf" srcId="{1FE156C2-93BC-4531-B350-D13EA3F96C08}" destId="{125E62DA-BEF0-4B25-8ED3-B787716B46B2}" srcOrd="3" destOrd="0" presId="urn:microsoft.com/office/officeart/2005/8/layout/process3"/>
    <dgm:cxn modelId="{FB59A2C7-E612-4C21-8F6F-3D17C0AF7B44}" type="presParOf" srcId="{125E62DA-BEF0-4B25-8ED3-B787716B46B2}" destId="{932481E6-6BE4-45D3-99EA-0375358E77BA}" srcOrd="0" destOrd="0" presId="urn:microsoft.com/office/officeart/2005/8/layout/process3"/>
    <dgm:cxn modelId="{BB32555C-C7F7-4CC6-8F98-FC61A09B240D}" type="presParOf" srcId="{1FE156C2-93BC-4531-B350-D13EA3F96C08}" destId="{1C53CBEF-1C31-4A01-98C9-EC36F7E620C0}" srcOrd="4" destOrd="0" presId="urn:microsoft.com/office/officeart/2005/8/layout/process3"/>
    <dgm:cxn modelId="{FA34CDEF-11F9-40AE-A0E9-30F87E3CEC6E}" type="presParOf" srcId="{1C53CBEF-1C31-4A01-98C9-EC36F7E620C0}" destId="{3A4B7787-FF5A-433B-B042-7A277C58C263}" srcOrd="0" destOrd="0" presId="urn:microsoft.com/office/officeart/2005/8/layout/process3"/>
    <dgm:cxn modelId="{5D2401B2-169B-4884-A21C-6407208EE46A}" type="presParOf" srcId="{1C53CBEF-1C31-4A01-98C9-EC36F7E620C0}" destId="{0A9FCCA6-D021-4A05-AE9B-E180B060DDAD}" srcOrd="1" destOrd="0" presId="urn:microsoft.com/office/officeart/2005/8/layout/process3"/>
    <dgm:cxn modelId="{8C30538D-C680-435F-9FF7-CAC6C4EBBE89}" type="presParOf" srcId="{1C53CBEF-1C31-4A01-98C9-EC36F7E620C0}" destId="{DCBE39A5-5F64-4113-9CBA-335622F08EEE}" srcOrd="2" destOrd="0" presId="urn:microsoft.com/office/officeart/2005/8/layout/process3"/>
    <dgm:cxn modelId="{49AC19BC-33C9-4D4E-B70C-DB0AB9EAEDA4}" type="presParOf" srcId="{1FE156C2-93BC-4531-B350-D13EA3F96C08}" destId="{D1728C77-77E4-46EA-BA81-E2E058EFD5F5}" srcOrd="5" destOrd="0" presId="urn:microsoft.com/office/officeart/2005/8/layout/process3"/>
    <dgm:cxn modelId="{13D72A0E-5F2A-4461-9DC6-FCA9C27BEED2}" type="presParOf" srcId="{D1728C77-77E4-46EA-BA81-E2E058EFD5F5}" destId="{13211709-D811-419F-B5E8-B8C72438D20A}" srcOrd="0" destOrd="0" presId="urn:microsoft.com/office/officeart/2005/8/layout/process3"/>
    <dgm:cxn modelId="{D7CC8A32-61B7-4C0A-B1F3-2BBC0545D745}" type="presParOf" srcId="{1FE156C2-93BC-4531-B350-D13EA3F96C08}" destId="{E5E520AD-0C60-4DB0-B7AD-9B4EEECBCB3C}" srcOrd="6" destOrd="0" presId="urn:microsoft.com/office/officeart/2005/8/layout/process3"/>
    <dgm:cxn modelId="{1B02B50A-0854-4A03-8278-C6611C767DD2}" type="presParOf" srcId="{E5E520AD-0C60-4DB0-B7AD-9B4EEECBCB3C}" destId="{ACA3E4EB-F7F4-413B-B1D9-C2C2788428D5}" srcOrd="0" destOrd="0" presId="urn:microsoft.com/office/officeart/2005/8/layout/process3"/>
    <dgm:cxn modelId="{D6DD5358-C2A6-4534-B33F-A3B5A8AF8906}" type="presParOf" srcId="{E5E520AD-0C60-4DB0-B7AD-9B4EEECBCB3C}" destId="{9B4D8F68-CEF5-420D-B089-152C6D2BD751}" srcOrd="1" destOrd="0" presId="urn:microsoft.com/office/officeart/2005/8/layout/process3"/>
    <dgm:cxn modelId="{D17CA67B-FEA5-4F64-90FB-AA75A4CB41C7}" type="presParOf" srcId="{E5E520AD-0C60-4DB0-B7AD-9B4EEECBCB3C}" destId="{9CA87E99-324E-4F10-8ED2-5FD7330F70F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 custT="1"/>
      <dgm:spPr/>
      <dgm:t>
        <a:bodyPr/>
        <a:lstStyle/>
        <a:p>
          <a:pPr rtl="1"/>
          <a:r>
            <a:rPr lang="fa-IR" sz="2000" dirty="0">
              <a:cs typeface="B Koodak" panose="00000700000000000000" pitchFamily="2" charset="-78"/>
            </a:rPr>
            <a:t>دفاتر خدمات زیارتی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>
        <a:ln>
          <a:noFill/>
        </a:ln>
      </dgm:spPr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 custT="1"/>
      <dgm:spPr/>
      <dgm:t>
        <a:bodyPr/>
        <a:lstStyle/>
        <a:p>
          <a:pPr rtl="1"/>
          <a:r>
            <a:rPr lang="fa-IR" sz="2400" dirty="0">
              <a:cs typeface="B Koodak" panose="00000700000000000000" pitchFamily="2" charset="-78"/>
            </a:rPr>
            <a:t>ثبت نام توسط کلیه دفاتر خدمات زیارتی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 custT="1"/>
      <dgm:spPr/>
      <dgm:t>
        <a:bodyPr/>
        <a:lstStyle/>
        <a:p>
          <a:pPr rtl="1"/>
          <a:r>
            <a:rPr lang="fa-IR" sz="2000" dirty="0">
              <a:cs typeface="B Koodak" panose="00000700000000000000" pitchFamily="2" charset="-78"/>
            </a:rPr>
            <a:t>دفتر مالی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 custT="1"/>
      <dgm:spPr/>
      <dgm:t>
        <a:bodyPr/>
        <a:lstStyle/>
        <a:p>
          <a:pPr rtl="1"/>
          <a:r>
            <a:rPr lang="fa-IR" sz="2100" dirty="0">
              <a:cs typeface="B Koodak" panose="00000700000000000000" pitchFamily="2" charset="-78"/>
            </a:rPr>
            <a:t>توزیع وجه بر اساس دستورالعمل مربوطه. </a:t>
          </a:r>
          <a:r>
            <a:rPr lang="fa-IR" sz="2100" i="1" dirty="0">
              <a:solidFill>
                <a:srgbClr val="FF0000"/>
              </a:solidFill>
              <a:cs typeface="B Koodak" panose="00000700000000000000" pitchFamily="2" charset="-78"/>
            </a:rPr>
            <a:t>(مبالغ مربوط به خدمات متمرکز سازمان به حساب سازمان و باقیمانده90% به حساب دفتر خدمات زیارتی مجری واریز می شود.)</a:t>
          </a: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6579044-07D2-427B-97E5-9F9695C53D55}">
      <dgm:prSet phldrT="[Text]" custT="1"/>
      <dgm:spPr/>
      <dgm:t>
        <a:bodyPr/>
        <a:lstStyle/>
        <a:p>
          <a:pPr rtl="1"/>
          <a:r>
            <a:rPr lang="fa-IR" sz="2400" dirty="0">
              <a:cs typeface="B Koodak" panose="00000700000000000000" pitchFamily="2" charset="-78"/>
            </a:rPr>
            <a:t>ارتباط با شرکت مجری برای درخواست تامین بسته زیارتی خاص مورد نظر زائران </a:t>
          </a:r>
        </a:p>
      </dgm:t>
    </dgm:pt>
    <dgm:pt modelId="{3B06EBA7-C4D0-4C81-8065-14D2DB36ED50}" type="parTrans" cxnId="{F96BED66-942D-4465-B93E-732EABEAE464}">
      <dgm:prSet/>
      <dgm:spPr/>
      <dgm:t>
        <a:bodyPr/>
        <a:lstStyle/>
        <a:p>
          <a:endParaRPr lang="en-US"/>
        </a:p>
      </dgm:t>
    </dgm:pt>
    <dgm:pt modelId="{BDE01199-7B1D-4D78-91B4-84108AEF208B}" type="sibTrans" cxnId="{F96BED66-942D-4465-B93E-732EABEAE464}">
      <dgm:prSet/>
      <dgm:spPr/>
      <dgm:t>
        <a:bodyPr/>
        <a:lstStyle/>
        <a:p>
          <a:endParaRPr lang="en-US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2" custLinFactNeighborX="953" custLinFactNeighborY="-445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1" custAng="0" custScaleX="91887" custScaleY="83065" custLinFactNeighborX="-8482" custLinFactNeighborY="-3916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1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2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2" custScaleX="100711" custScaleY="86009" custLinFactNeighborX="2606" custLinFactNeighborY="-937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00608C47-B8AA-436B-AE3C-1C9793076192}" type="presOf" srcId="{A7FFAAD3-DF8C-4A2A-A252-7AB4B98A0ACD}" destId="{F63AA0AB-56D5-4AA4-B8E6-94EE57EFEC77}" srcOrd="0" destOrd="0" presId="urn:microsoft.com/office/officeart/2005/8/layout/process3"/>
    <dgm:cxn modelId="{F96BED66-942D-4465-B93E-732EABEAE464}" srcId="{7643A83D-592E-466C-B7E4-98FD30A98D7B}" destId="{66579044-07D2-427B-97E5-9F9695C53D55}" srcOrd="1" destOrd="0" parTransId="{3B06EBA7-C4D0-4C81-8065-14D2DB36ED50}" sibTransId="{BDE01199-7B1D-4D78-91B4-84108AEF208B}"/>
    <dgm:cxn modelId="{401D56CE-B7F3-4674-A7A6-3C8EC5CFF06E}" type="presOf" srcId="{66579044-07D2-427B-97E5-9F9695C53D55}" destId="{6730AD28-CE6C-4B39-8677-41A7427576D2}" srcOrd="0" destOrd="1" presId="urn:microsoft.com/office/officeart/2005/8/layout/process3"/>
    <dgm:cxn modelId="{0AB765B2-4AA8-4EC3-9C9E-CD7837763EAF}" type="presOf" srcId="{A7FFAAD3-DF8C-4A2A-A252-7AB4B98A0ACD}" destId="{6245652A-AF51-49E9-8868-84B0354DA229}" srcOrd="1" destOrd="0" presId="urn:microsoft.com/office/officeart/2005/8/layout/process3"/>
    <dgm:cxn modelId="{2ECA5385-6738-4725-A041-BD589F10B9D4}" type="presOf" srcId="{DFA2F16F-C089-4D56-B5FF-E29020F19989}" destId="{787138BE-A341-4556-9770-C7FA9D4ED482}" srcOrd="0" destOrd="0" presId="urn:microsoft.com/office/officeart/2005/8/layout/process3"/>
    <dgm:cxn modelId="{8A58C799-CABE-4BC0-A63A-27E49B94674D}" type="presOf" srcId="{668FA2BF-9153-4C79-9F9E-726E40C1CA3A}" destId="{1FE156C2-93BC-4531-B350-D13EA3F96C08}" srcOrd="0" destOrd="0" presId="urn:microsoft.com/office/officeart/2005/8/layout/process3"/>
    <dgm:cxn modelId="{61BFDD84-6FB0-45D9-A3E9-BB31BC7E2351}" type="presOf" srcId="{C31350F2-5546-42C8-A71D-A426BBA429CD}" destId="{9DD45647-361F-443E-A9E7-71EF5FFDF6F8}" srcOrd="0" destOrd="0" presId="urn:microsoft.com/office/officeart/2005/8/layout/process3"/>
    <dgm:cxn modelId="{8817C060-C444-4F14-9D7F-9D488B1AB461}" type="presOf" srcId="{DFA2F16F-C089-4D56-B5FF-E29020F19989}" destId="{EF8A4700-85B8-40CD-BAC4-57F9E0FAA641}" srcOrd="1" destOrd="0" presId="urn:microsoft.com/office/officeart/2005/8/layout/process3"/>
    <dgm:cxn modelId="{E9A47F86-8B0B-404E-A413-338B526EAB5C}" type="presOf" srcId="{7643A83D-592E-466C-B7E4-98FD30A98D7B}" destId="{208684F8-6F3E-42F8-BEB5-F7D432FF2F5D}" srcOrd="0" destOrd="0" presId="urn:microsoft.com/office/officeart/2005/8/layout/process3"/>
    <dgm:cxn modelId="{5CA7AC75-AF26-416F-A7F0-103B70FC8F83}" type="presOf" srcId="{7643A83D-592E-466C-B7E4-98FD30A98D7B}" destId="{390DCDAD-CC72-479D-8922-9E21906A2F77}" srcOrd="1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32FE8252-7B5B-4BD7-A779-5AF8C7BFECF0}" type="presOf" srcId="{7A948762-7F78-42FF-9270-8AA1731AADA2}" destId="{6730AD28-CE6C-4B39-8677-41A7427576D2}" srcOrd="0" destOrd="0" presId="urn:microsoft.com/office/officeart/2005/8/layout/process3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CBFC25F5-EA45-4D64-AF58-EE2A14EEDA08}" type="presParOf" srcId="{1FE156C2-93BC-4531-B350-D13EA3F96C08}" destId="{19C6E552-8218-4FB7-813A-2E4031A2CBD3}" srcOrd="0" destOrd="0" presId="urn:microsoft.com/office/officeart/2005/8/layout/process3"/>
    <dgm:cxn modelId="{F9A166B9-221F-45D2-8EC4-BE3177E6F426}" type="presParOf" srcId="{19C6E552-8218-4FB7-813A-2E4031A2CBD3}" destId="{208684F8-6F3E-42F8-BEB5-F7D432FF2F5D}" srcOrd="0" destOrd="0" presId="urn:microsoft.com/office/officeart/2005/8/layout/process3"/>
    <dgm:cxn modelId="{E75208DA-ED4F-4B50-9D06-E41C54A8CE56}" type="presParOf" srcId="{19C6E552-8218-4FB7-813A-2E4031A2CBD3}" destId="{390DCDAD-CC72-479D-8922-9E21906A2F77}" srcOrd="1" destOrd="0" presId="urn:microsoft.com/office/officeart/2005/8/layout/process3"/>
    <dgm:cxn modelId="{D036154A-2FF4-4FCB-B970-0EB3E3341CB8}" type="presParOf" srcId="{19C6E552-8218-4FB7-813A-2E4031A2CBD3}" destId="{6730AD28-CE6C-4B39-8677-41A7427576D2}" srcOrd="2" destOrd="0" presId="urn:microsoft.com/office/officeart/2005/8/layout/process3"/>
    <dgm:cxn modelId="{60C4D933-1C2B-48FF-A067-2DB6A71D9AC5}" type="presParOf" srcId="{1FE156C2-93BC-4531-B350-D13EA3F96C08}" destId="{787138BE-A341-4556-9770-C7FA9D4ED482}" srcOrd="1" destOrd="0" presId="urn:microsoft.com/office/officeart/2005/8/layout/process3"/>
    <dgm:cxn modelId="{C4046222-7026-454D-B17D-39334EB95352}" type="presParOf" srcId="{787138BE-A341-4556-9770-C7FA9D4ED482}" destId="{EF8A4700-85B8-40CD-BAC4-57F9E0FAA641}" srcOrd="0" destOrd="0" presId="urn:microsoft.com/office/officeart/2005/8/layout/process3"/>
    <dgm:cxn modelId="{BD5BB056-6409-4482-8C3B-467D747D3A46}" type="presParOf" srcId="{1FE156C2-93BC-4531-B350-D13EA3F96C08}" destId="{5E883A20-B9DE-4B72-8B76-F38101D6B71A}" srcOrd="2" destOrd="0" presId="urn:microsoft.com/office/officeart/2005/8/layout/process3"/>
    <dgm:cxn modelId="{71093A24-8708-4AE8-BF1E-E6CB836F69AC}" type="presParOf" srcId="{5E883A20-B9DE-4B72-8B76-F38101D6B71A}" destId="{F63AA0AB-56D5-4AA4-B8E6-94EE57EFEC77}" srcOrd="0" destOrd="0" presId="urn:microsoft.com/office/officeart/2005/8/layout/process3"/>
    <dgm:cxn modelId="{C6EC3580-D15D-4CBB-A54B-027055AB2721}" type="presParOf" srcId="{5E883A20-B9DE-4B72-8B76-F38101D6B71A}" destId="{6245652A-AF51-49E9-8868-84B0354DA229}" srcOrd="1" destOrd="0" presId="urn:microsoft.com/office/officeart/2005/8/layout/process3"/>
    <dgm:cxn modelId="{64F9C509-221E-4285-9EDB-07A790A5E047}" type="presParOf" srcId="{5E883A20-B9DE-4B72-8B76-F38101D6B71A}" destId="{9DD45647-361F-443E-A9E7-71EF5FFDF6F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خدمات زیارتی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اعزام زایر به عتبات عالیات و ارائه خدمات به زائران بر اساس شرح خدمات ابراز شده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نمایندگی سازمان</a:t>
          </a: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بازرسی، ارزشیابی عمکرد و ارزیابی خدمات.</a:t>
          </a: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00821E3D-12AE-4768-9C10-985BB403EC97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دفتر مالی</a:t>
          </a:r>
        </a:p>
      </dgm:t>
    </dgm:pt>
    <dgm:pt modelId="{69AF2389-C473-443A-BE63-92B314D03635}" type="par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6784AAE2-E60C-413B-9DEA-CC381FEABB09}" type="sibTrans" cxnId="{8CDE85BB-71C7-48B7-8263-485670EAAB13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2A2E066C-2347-4976-B3D1-5F2164CFA48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پرداخت 10 درصد حسن انجام کار (باقیمانده از قرارداد.)</a:t>
          </a:r>
        </a:p>
      </dgm:t>
    </dgm:pt>
    <dgm:pt modelId="{6E42C2DC-E61C-4F46-8A97-36FD81B219CC}" type="par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3470EAF3-8AB8-40CB-BA63-3CD91C4C68D9}" type="sibTrans" cxnId="{55C3B57D-49EC-4952-AB30-15BA86DFF44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C7D333F-1D4F-4802-AE82-66B4007DA88A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تایید حسن انجام کار.</a:t>
          </a:r>
        </a:p>
      </dgm:t>
    </dgm:pt>
    <dgm:pt modelId="{8EC00F16-8C4C-48A6-A56E-98483F79565C}" type="parTrans" cxnId="{735BD4F8-7186-4B9C-84EB-F4E57805B400}">
      <dgm:prSet/>
      <dgm:spPr/>
      <dgm:t>
        <a:bodyPr/>
        <a:lstStyle/>
        <a:p>
          <a:endParaRPr lang="en-US"/>
        </a:p>
      </dgm:t>
    </dgm:pt>
    <dgm:pt modelId="{42E42E8B-B5D0-4863-8DB2-386DDA479BD5}" type="sibTrans" cxnId="{735BD4F8-7186-4B9C-84EB-F4E57805B400}">
      <dgm:prSet/>
      <dgm:spPr/>
      <dgm:t>
        <a:bodyPr/>
        <a:lstStyle/>
        <a:p>
          <a:endParaRPr lang="en-US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3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3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5E62DA-BEF0-4B25-8ED3-B787716B46B2}" type="pres">
      <dgm:prSet presAssocID="{DA8F6BB4-B2FE-4A25-9E9D-8E984A5B9CB1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932481E6-6BE4-45D3-99EA-0375358E77BA}" type="pres">
      <dgm:prSet presAssocID="{DA8F6BB4-B2FE-4A25-9E9D-8E984A5B9CB1}" presName="connTx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C53CBEF-1C31-4A01-98C9-EC36F7E620C0}" type="pres">
      <dgm:prSet presAssocID="{00821E3D-12AE-4768-9C10-985BB403EC97}" presName="composite" presStyleCnt="0"/>
      <dgm:spPr/>
    </dgm:pt>
    <dgm:pt modelId="{3A4B7787-FF5A-433B-B042-7A277C58C263}" type="pres">
      <dgm:prSet presAssocID="{00821E3D-12AE-4768-9C10-985BB403EC9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9FCCA6-D021-4A05-AE9B-E180B060DDAD}" type="pres">
      <dgm:prSet presAssocID="{00821E3D-12AE-4768-9C10-985BB403EC97}" presName="parSh" presStyleLbl="node1" presStyleIdx="2" presStyleCnt="3"/>
      <dgm:spPr/>
      <dgm:t>
        <a:bodyPr/>
        <a:lstStyle/>
        <a:p>
          <a:pPr rtl="1"/>
          <a:endParaRPr lang="fa-IR"/>
        </a:p>
      </dgm:t>
    </dgm:pt>
    <dgm:pt modelId="{DCBE39A5-5F64-4113-9CBA-335622F08EEE}" type="pres">
      <dgm:prSet presAssocID="{00821E3D-12AE-4768-9C10-985BB403EC97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72EB83D-D7BF-4692-B9C1-5832DCB7AAC4}" type="presOf" srcId="{7643A83D-592E-466C-B7E4-98FD30A98D7B}" destId="{208684F8-6F3E-42F8-BEB5-F7D432FF2F5D}" srcOrd="0" destOrd="0" presId="urn:microsoft.com/office/officeart/2005/8/layout/process3"/>
    <dgm:cxn modelId="{6A4C9B7D-CC8E-4AA8-8D49-41BF24F0A77A}" type="presOf" srcId="{7643A83D-592E-466C-B7E4-98FD30A98D7B}" destId="{390DCDAD-CC72-479D-8922-9E21906A2F77}" srcOrd="1" destOrd="0" presId="urn:microsoft.com/office/officeart/2005/8/layout/process3"/>
    <dgm:cxn modelId="{CCC980E5-3CC4-49E5-AD2A-3FADDABC96EE}" type="presOf" srcId="{00821E3D-12AE-4768-9C10-985BB403EC97}" destId="{3A4B7787-FF5A-433B-B042-7A277C58C263}" srcOrd="0" destOrd="0" presId="urn:microsoft.com/office/officeart/2005/8/layout/process3"/>
    <dgm:cxn modelId="{46253EC8-57F5-4C39-A9E5-4D66228AF296}" type="presOf" srcId="{668FA2BF-9153-4C79-9F9E-726E40C1CA3A}" destId="{1FE156C2-93BC-4531-B350-D13EA3F96C08}" srcOrd="0" destOrd="0" presId="urn:microsoft.com/office/officeart/2005/8/layout/process3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C859EB0B-D1E8-41A9-AE5B-3C9C50F36366}" type="presOf" srcId="{C31350F2-5546-42C8-A71D-A426BBA429CD}" destId="{9DD45647-361F-443E-A9E7-71EF5FFDF6F8}" srcOrd="0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D75A53AC-912A-44CA-885D-DF358A4CAF96}" type="presOf" srcId="{DFA2F16F-C089-4D56-B5FF-E29020F19989}" destId="{787138BE-A341-4556-9770-C7FA9D4ED482}" srcOrd="0" destOrd="0" presId="urn:microsoft.com/office/officeart/2005/8/layout/process3"/>
    <dgm:cxn modelId="{15D8CE7F-B232-455C-BA58-B6357686AFF3}" type="presOf" srcId="{A7FFAAD3-DF8C-4A2A-A252-7AB4B98A0ACD}" destId="{6245652A-AF51-49E9-8868-84B0354DA229}" srcOrd="1" destOrd="0" presId="urn:microsoft.com/office/officeart/2005/8/layout/process3"/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750F4FA2-3D9D-4459-B461-E287EC777AE8}" type="presOf" srcId="{A7FFAAD3-DF8C-4A2A-A252-7AB4B98A0ACD}" destId="{F63AA0AB-56D5-4AA4-B8E6-94EE57EFEC77}" srcOrd="0" destOrd="0" presId="urn:microsoft.com/office/officeart/2005/8/layout/process3"/>
    <dgm:cxn modelId="{8955AFC1-E2A0-438C-9812-11F7339C2F4D}" type="presOf" srcId="{DA8F6BB4-B2FE-4A25-9E9D-8E984A5B9CB1}" destId="{125E62DA-BEF0-4B25-8ED3-B787716B46B2}" srcOrd="0" destOrd="0" presId="urn:microsoft.com/office/officeart/2005/8/layout/process3"/>
    <dgm:cxn modelId="{8CDE85BB-71C7-48B7-8263-485670EAAB13}" srcId="{668FA2BF-9153-4C79-9F9E-726E40C1CA3A}" destId="{00821E3D-12AE-4768-9C10-985BB403EC97}" srcOrd="2" destOrd="0" parTransId="{69AF2389-C473-443A-BE63-92B314D03635}" sibTransId="{6784AAE2-E60C-413B-9DEA-CC381FEABB09}"/>
    <dgm:cxn modelId="{004F520B-F92E-4D0B-90E4-F7F33FAA8ABE}" type="presOf" srcId="{2A2E066C-2347-4976-B3D1-5F2164CFA483}" destId="{DCBE39A5-5F64-4113-9CBA-335622F08EEE}" srcOrd="0" destOrd="0" presId="urn:microsoft.com/office/officeart/2005/8/layout/process3"/>
    <dgm:cxn modelId="{55C3B57D-49EC-4952-AB30-15BA86DFF445}" srcId="{00821E3D-12AE-4768-9C10-985BB403EC97}" destId="{2A2E066C-2347-4976-B3D1-5F2164CFA483}" srcOrd="0" destOrd="0" parTransId="{6E42C2DC-E61C-4F46-8A97-36FD81B219CC}" sibTransId="{3470EAF3-8AB8-40CB-BA63-3CD91C4C68D9}"/>
    <dgm:cxn modelId="{D49CDD83-9A9E-4055-A3B0-D706468E8E35}" type="presOf" srcId="{DFA2F16F-C089-4D56-B5FF-E29020F19989}" destId="{EF8A4700-85B8-40CD-BAC4-57F9E0FAA641}" srcOrd="1" destOrd="0" presId="urn:microsoft.com/office/officeart/2005/8/layout/process3"/>
    <dgm:cxn modelId="{2B8D9950-E55C-44D5-B175-0CA9E6DEDBA3}" type="presOf" srcId="{7C7D333F-1D4F-4802-AE82-66B4007DA88A}" destId="{9DD45647-361F-443E-A9E7-71EF5FFDF6F8}" srcOrd="0" destOrd="1" presId="urn:microsoft.com/office/officeart/2005/8/layout/process3"/>
    <dgm:cxn modelId="{D71AF0C8-BC53-4EE3-8716-64ACBA08FBE6}" type="presOf" srcId="{00821E3D-12AE-4768-9C10-985BB403EC97}" destId="{0A9FCCA6-D021-4A05-AE9B-E180B060DDAD}" srcOrd="1" destOrd="0" presId="urn:microsoft.com/office/officeart/2005/8/layout/process3"/>
    <dgm:cxn modelId="{6B02E813-56DF-4A52-A329-76A442DF466E}" type="presOf" srcId="{7A948762-7F78-42FF-9270-8AA1731AADA2}" destId="{6730AD28-CE6C-4B39-8677-41A7427576D2}" srcOrd="0" destOrd="0" presId="urn:microsoft.com/office/officeart/2005/8/layout/process3"/>
    <dgm:cxn modelId="{A9AB0346-4773-4AD3-9EAA-C3F89EC9B460}" type="presOf" srcId="{DA8F6BB4-B2FE-4A25-9E9D-8E984A5B9CB1}" destId="{932481E6-6BE4-45D3-99EA-0375358E77BA}" srcOrd="1" destOrd="0" presId="urn:microsoft.com/office/officeart/2005/8/layout/process3"/>
    <dgm:cxn modelId="{735BD4F8-7186-4B9C-84EB-F4E57805B400}" srcId="{A7FFAAD3-DF8C-4A2A-A252-7AB4B98A0ACD}" destId="{7C7D333F-1D4F-4802-AE82-66B4007DA88A}" srcOrd="1" destOrd="0" parTransId="{8EC00F16-8C4C-48A6-A56E-98483F79565C}" sibTransId="{42E42E8B-B5D0-4863-8DB2-386DDA479BD5}"/>
    <dgm:cxn modelId="{1940349E-E564-4D08-B0D8-E36F12EA51E3}" type="presParOf" srcId="{1FE156C2-93BC-4531-B350-D13EA3F96C08}" destId="{19C6E552-8218-4FB7-813A-2E4031A2CBD3}" srcOrd="0" destOrd="0" presId="urn:microsoft.com/office/officeart/2005/8/layout/process3"/>
    <dgm:cxn modelId="{B7BF1359-F848-4BEE-93DA-6746A0C6B8BC}" type="presParOf" srcId="{19C6E552-8218-4FB7-813A-2E4031A2CBD3}" destId="{208684F8-6F3E-42F8-BEB5-F7D432FF2F5D}" srcOrd="0" destOrd="0" presId="urn:microsoft.com/office/officeart/2005/8/layout/process3"/>
    <dgm:cxn modelId="{CD46D9F9-6BE3-4E0B-BA1A-C01612304D59}" type="presParOf" srcId="{19C6E552-8218-4FB7-813A-2E4031A2CBD3}" destId="{390DCDAD-CC72-479D-8922-9E21906A2F77}" srcOrd="1" destOrd="0" presId="urn:microsoft.com/office/officeart/2005/8/layout/process3"/>
    <dgm:cxn modelId="{FA4A3F28-1E5A-4260-A80D-E5EFC440B605}" type="presParOf" srcId="{19C6E552-8218-4FB7-813A-2E4031A2CBD3}" destId="{6730AD28-CE6C-4B39-8677-41A7427576D2}" srcOrd="2" destOrd="0" presId="urn:microsoft.com/office/officeart/2005/8/layout/process3"/>
    <dgm:cxn modelId="{16AD0F90-E8ED-4A0B-92B8-35FF2553A9D9}" type="presParOf" srcId="{1FE156C2-93BC-4531-B350-D13EA3F96C08}" destId="{787138BE-A341-4556-9770-C7FA9D4ED482}" srcOrd="1" destOrd="0" presId="urn:microsoft.com/office/officeart/2005/8/layout/process3"/>
    <dgm:cxn modelId="{74D3D079-B329-42B5-AEA4-B9838DC3A69C}" type="presParOf" srcId="{787138BE-A341-4556-9770-C7FA9D4ED482}" destId="{EF8A4700-85B8-40CD-BAC4-57F9E0FAA641}" srcOrd="0" destOrd="0" presId="urn:microsoft.com/office/officeart/2005/8/layout/process3"/>
    <dgm:cxn modelId="{1C5F45E6-C32A-4FF2-B475-75EE3A7AC198}" type="presParOf" srcId="{1FE156C2-93BC-4531-B350-D13EA3F96C08}" destId="{5E883A20-B9DE-4B72-8B76-F38101D6B71A}" srcOrd="2" destOrd="0" presId="urn:microsoft.com/office/officeart/2005/8/layout/process3"/>
    <dgm:cxn modelId="{F1D30FAC-2315-40D5-8EA9-A288665D4FDD}" type="presParOf" srcId="{5E883A20-B9DE-4B72-8B76-F38101D6B71A}" destId="{F63AA0AB-56D5-4AA4-B8E6-94EE57EFEC77}" srcOrd="0" destOrd="0" presId="urn:microsoft.com/office/officeart/2005/8/layout/process3"/>
    <dgm:cxn modelId="{34450AE3-4CC8-4218-A992-910A08655367}" type="presParOf" srcId="{5E883A20-B9DE-4B72-8B76-F38101D6B71A}" destId="{6245652A-AF51-49E9-8868-84B0354DA229}" srcOrd="1" destOrd="0" presId="urn:microsoft.com/office/officeart/2005/8/layout/process3"/>
    <dgm:cxn modelId="{DBB1F23E-BE04-4A83-9726-C1DBF0FF267B}" type="presParOf" srcId="{5E883A20-B9DE-4B72-8B76-F38101D6B71A}" destId="{9DD45647-361F-443E-A9E7-71EF5FFDF6F8}" srcOrd="2" destOrd="0" presId="urn:microsoft.com/office/officeart/2005/8/layout/process3"/>
    <dgm:cxn modelId="{9EB086F2-8758-465F-A118-F5BB4B65FD2A}" type="presParOf" srcId="{1FE156C2-93BC-4531-B350-D13EA3F96C08}" destId="{125E62DA-BEF0-4B25-8ED3-B787716B46B2}" srcOrd="3" destOrd="0" presId="urn:microsoft.com/office/officeart/2005/8/layout/process3"/>
    <dgm:cxn modelId="{9D2131DD-A5FA-4FE7-9444-4222F0359CF3}" type="presParOf" srcId="{125E62DA-BEF0-4B25-8ED3-B787716B46B2}" destId="{932481E6-6BE4-45D3-99EA-0375358E77BA}" srcOrd="0" destOrd="0" presId="urn:microsoft.com/office/officeart/2005/8/layout/process3"/>
    <dgm:cxn modelId="{775C8342-8E95-4224-9224-6A38226AF030}" type="presParOf" srcId="{1FE156C2-93BC-4531-B350-D13EA3F96C08}" destId="{1C53CBEF-1C31-4A01-98C9-EC36F7E620C0}" srcOrd="4" destOrd="0" presId="urn:microsoft.com/office/officeart/2005/8/layout/process3"/>
    <dgm:cxn modelId="{1761B3A7-BB6B-4F43-9E53-24355CDA02A8}" type="presParOf" srcId="{1C53CBEF-1C31-4A01-98C9-EC36F7E620C0}" destId="{3A4B7787-FF5A-433B-B042-7A277C58C263}" srcOrd="0" destOrd="0" presId="urn:microsoft.com/office/officeart/2005/8/layout/process3"/>
    <dgm:cxn modelId="{F9F5EB97-E9DF-4234-8343-D91217C6A021}" type="presParOf" srcId="{1C53CBEF-1C31-4A01-98C9-EC36F7E620C0}" destId="{0A9FCCA6-D021-4A05-AE9B-E180B060DDAD}" srcOrd="1" destOrd="0" presId="urn:microsoft.com/office/officeart/2005/8/layout/process3"/>
    <dgm:cxn modelId="{6FF476F0-B49C-4F6C-B9CA-2935A5E8C62B}" type="presParOf" srcId="{1C53CBEF-1C31-4A01-98C9-EC36F7E620C0}" destId="{DCBE39A5-5F64-4113-9CBA-335622F08E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8FA2BF-9153-4C79-9F9E-726E40C1CA3A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7643A83D-592E-466C-B7E4-98FD30A98D7B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معاونت عتبات عالیات</a:t>
          </a:r>
        </a:p>
      </dgm:t>
    </dgm:pt>
    <dgm:pt modelId="{5A4F8D84-C801-498E-AC48-1960D9577847}" type="par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FA2F16F-C089-4D56-B5FF-E29020F19989}" type="sibTrans" cxnId="{94BDAD3D-24C1-48F5-9FFD-36A461C33ABD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7A948762-7F78-42FF-9270-8AA1731AADA2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دریافت گزارش کسر خدمات از دفتر نمایندگی و بررسی آن </a:t>
          </a:r>
          <a:r>
            <a:rPr lang="fa-IR">
              <a:cs typeface="B Koodak" panose="00000700000000000000" pitchFamily="2" charset="-78"/>
            </a:rPr>
            <a:t>در </a:t>
          </a:r>
          <a:r>
            <a:rPr lang="fa-IR" smtClean="0">
              <a:cs typeface="B Koodak" panose="00000700000000000000" pitchFamily="2" charset="-78"/>
            </a:rPr>
            <a:t>اداره </a:t>
          </a:r>
          <a:r>
            <a:rPr lang="fa-IR" dirty="0">
              <a:cs typeface="B Koodak" panose="00000700000000000000" pitchFamily="2" charset="-78"/>
            </a:rPr>
            <a:t>کل </a:t>
          </a:r>
          <a:r>
            <a:rPr lang="fa-IR" dirty="0" smtClean="0">
              <a:cs typeface="B Koodak" panose="00000700000000000000" pitchFamily="2" charset="-78"/>
            </a:rPr>
            <a:t>های مربوطه</a:t>
          </a:r>
          <a:r>
            <a:rPr lang="fa-IR" dirty="0">
              <a:cs typeface="B Koodak" panose="00000700000000000000" pitchFamily="2" charset="-78"/>
            </a:rPr>
            <a:t>.</a:t>
          </a:r>
        </a:p>
      </dgm:t>
    </dgm:pt>
    <dgm:pt modelId="{307C1154-59DC-4F2B-921D-1F0FCBC24279}" type="par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0D7949F-4A96-4F48-9E08-895357325460}" type="sibTrans" cxnId="{62554B97-FE78-4209-A791-5AB70D614675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A7FFAAD3-DF8C-4A2A-A252-7AB4B98A0ACD}">
      <dgm:prSet phldrT="[Text]"/>
      <dgm:spPr/>
      <dgm:t>
        <a:bodyPr/>
        <a:lstStyle/>
        <a:p>
          <a:pPr algn="ctr" rtl="1"/>
          <a:r>
            <a:rPr lang="fa-IR" dirty="0" smtClean="0">
              <a:cs typeface="B Koodak" panose="00000700000000000000" pitchFamily="2" charset="-78"/>
            </a:rPr>
            <a:t>اداره کل امور </a:t>
          </a:r>
          <a:r>
            <a:rPr lang="fa-IR" dirty="0" smtClean="0">
              <a:cs typeface="B Koodak" panose="00000700000000000000" pitchFamily="2" charset="-78"/>
            </a:rPr>
            <a:t>مالی</a:t>
          </a:r>
          <a:endParaRPr lang="fa-IR" dirty="0">
            <a:cs typeface="B Koodak" panose="00000700000000000000" pitchFamily="2" charset="-78"/>
          </a:endParaRPr>
        </a:p>
      </dgm:t>
    </dgm:pt>
    <dgm:pt modelId="{B8FD0EA8-D7BE-4B05-BB60-C15B4029B48C}" type="par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A8F6BB4-B2FE-4A25-9E9D-8E984A5B9CB1}" type="sibTrans" cxnId="{8C030637-A1CF-420F-8CB8-33CDD97A0FBB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C31350F2-5546-42C8-A71D-A426BBA429CD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عودت خسارت وارده به زایرین از مبلغ حسن انجام کار.</a:t>
          </a:r>
        </a:p>
      </dgm:t>
    </dgm:pt>
    <dgm:pt modelId="{30F84BFD-5810-46B3-931C-9CB2CCE207D8}" type="par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DEED154D-F462-46B8-80D7-7029D1A72100}" type="sibTrans" cxnId="{A7219E50-112D-49AF-8A85-E7A71D20B95E}">
      <dgm:prSet/>
      <dgm:spPr/>
      <dgm:t>
        <a:bodyPr/>
        <a:lstStyle/>
        <a:p>
          <a:pPr rtl="1"/>
          <a:endParaRPr lang="fa-IR">
            <a:cs typeface="B Koodak" panose="00000700000000000000" pitchFamily="2" charset="-78"/>
          </a:endParaRPr>
        </a:p>
      </dgm:t>
    </dgm:pt>
    <dgm:pt modelId="{493C64C0-A3CE-4FAF-93B1-F03F1E7F4AC3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در صورتی که خسارت بیش از </a:t>
          </a:r>
          <a:r>
            <a:rPr lang="fa-IR" dirty="0" smtClean="0">
              <a:cs typeface="B Koodak" panose="00000700000000000000" pitchFamily="2" charset="-78"/>
            </a:rPr>
            <a:t>مبلغ حسن </a:t>
          </a:r>
          <a:r>
            <a:rPr lang="fa-IR" dirty="0">
              <a:cs typeface="B Koodak" panose="00000700000000000000" pitchFamily="2" charset="-78"/>
            </a:rPr>
            <a:t>انجام کار </a:t>
          </a:r>
          <a:r>
            <a:rPr lang="fa-IR" dirty="0" smtClean="0">
              <a:cs typeface="B Koodak" panose="00000700000000000000" pitchFamily="2" charset="-78"/>
            </a:rPr>
            <a:t>باشد، </a:t>
          </a:r>
          <a:r>
            <a:rPr lang="fa-IR" dirty="0">
              <a:cs typeface="B Koodak" panose="00000700000000000000" pitchFamily="2" charset="-78"/>
            </a:rPr>
            <a:t>دفتر زیارتی موظف به پرداخت خسارت به زائرین </a:t>
          </a:r>
          <a:r>
            <a:rPr lang="fa-IR" dirty="0" smtClean="0">
              <a:cs typeface="B Koodak" panose="00000700000000000000" pitchFamily="2" charset="-78"/>
            </a:rPr>
            <a:t>    می </a:t>
          </a:r>
          <a:r>
            <a:rPr lang="fa-IR" dirty="0">
              <a:cs typeface="B Koodak" panose="00000700000000000000" pitchFamily="2" charset="-78"/>
            </a:rPr>
            <a:t>باشد.</a:t>
          </a:r>
        </a:p>
      </dgm:t>
    </dgm:pt>
    <dgm:pt modelId="{66F4C55C-0EE8-4861-A495-A0F88B40B35A}" type="parTrans" cxnId="{1988E07A-6E27-4039-A365-9EA2B391B5AC}">
      <dgm:prSet/>
      <dgm:spPr/>
      <dgm:t>
        <a:bodyPr/>
        <a:lstStyle/>
        <a:p>
          <a:pPr rtl="1"/>
          <a:endParaRPr lang="fa-IR"/>
        </a:p>
      </dgm:t>
    </dgm:pt>
    <dgm:pt modelId="{02759B29-42AF-46FF-BCB2-5C6D0FE6AF1E}" type="sibTrans" cxnId="{1988E07A-6E27-4039-A365-9EA2B391B5AC}">
      <dgm:prSet/>
      <dgm:spPr/>
      <dgm:t>
        <a:bodyPr/>
        <a:lstStyle/>
        <a:p>
          <a:pPr rtl="1"/>
          <a:endParaRPr lang="fa-IR"/>
        </a:p>
      </dgm:t>
    </dgm:pt>
    <dgm:pt modelId="{EC50096B-D988-4E38-AC1E-3F5E4BD66B0C}">
      <dgm:prSet phldrT="[Text]"/>
      <dgm:spPr/>
      <dgm:t>
        <a:bodyPr/>
        <a:lstStyle/>
        <a:p>
          <a:pPr rtl="1"/>
          <a:r>
            <a:rPr lang="fa-IR" dirty="0">
              <a:cs typeface="B Koodak" panose="00000700000000000000" pitchFamily="2" charset="-78"/>
            </a:rPr>
            <a:t>تعیین مبلغ خسارت</a:t>
          </a:r>
        </a:p>
      </dgm:t>
    </dgm:pt>
    <dgm:pt modelId="{6E332BEA-28DC-4631-A2F8-8D844F5AC4B0}" type="parTrans" cxnId="{0A6E7F54-F1C9-4B3D-ABA3-84D199DBF04F}">
      <dgm:prSet/>
      <dgm:spPr/>
      <dgm:t>
        <a:bodyPr/>
        <a:lstStyle/>
        <a:p>
          <a:endParaRPr lang="en-US"/>
        </a:p>
      </dgm:t>
    </dgm:pt>
    <dgm:pt modelId="{E205AB6E-6B0C-4444-A047-95E7F300E237}" type="sibTrans" cxnId="{0A6E7F54-F1C9-4B3D-ABA3-84D199DBF04F}">
      <dgm:prSet/>
      <dgm:spPr/>
      <dgm:t>
        <a:bodyPr/>
        <a:lstStyle/>
        <a:p>
          <a:endParaRPr lang="en-US"/>
        </a:p>
      </dgm:t>
    </dgm:pt>
    <dgm:pt modelId="{B033FC76-A165-41CD-B7EA-22F375B02FBB}">
      <dgm:prSet phldrT="[Text]"/>
      <dgm:spPr/>
      <dgm:t>
        <a:bodyPr/>
        <a:lstStyle/>
        <a:p>
          <a:pPr algn="ctr" rtl="1"/>
          <a:r>
            <a:rPr lang="fa-IR" dirty="0">
              <a:cs typeface="B Koodak" panose="00000700000000000000" pitchFamily="2" charset="-78"/>
            </a:rPr>
            <a:t>دفتر </a:t>
          </a:r>
          <a:r>
            <a:rPr lang="fa-IR" dirty="0" smtClean="0">
              <a:cs typeface="B Koodak" panose="00000700000000000000" pitchFamily="2" charset="-78"/>
            </a:rPr>
            <a:t>راهبری و نظارت بر امور کارگزاران</a:t>
          </a:r>
          <a:endParaRPr lang="fa-IR" dirty="0">
            <a:cs typeface="B Koodak" panose="00000700000000000000" pitchFamily="2" charset="-78"/>
          </a:endParaRPr>
        </a:p>
      </dgm:t>
    </dgm:pt>
    <dgm:pt modelId="{4947EC06-2E4F-4018-9643-C0A668AD5FB3}" type="parTrans" cxnId="{ED626104-D814-443B-BDBB-58D2CE7A76C0}">
      <dgm:prSet/>
      <dgm:spPr/>
      <dgm:t>
        <a:bodyPr/>
        <a:lstStyle/>
        <a:p>
          <a:endParaRPr lang="en-US"/>
        </a:p>
      </dgm:t>
    </dgm:pt>
    <dgm:pt modelId="{EC74D2E9-8DC2-4FF0-AD40-4F56333A9700}" type="sibTrans" cxnId="{ED626104-D814-443B-BDBB-58D2CE7A76C0}">
      <dgm:prSet/>
      <dgm:spPr/>
      <dgm:t>
        <a:bodyPr/>
        <a:lstStyle/>
        <a:p>
          <a:endParaRPr lang="en-US"/>
        </a:p>
      </dgm:t>
    </dgm:pt>
    <dgm:pt modelId="{0BE5DAB0-4BA7-461C-AC39-8B7000B468D8}">
      <dgm:prSet custT="1"/>
      <dgm:spPr/>
      <dgm:t>
        <a:bodyPr/>
        <a:lstStyle/>
        <a:p>
          <a:pPr rtl="1"/>
          <a:r>
            <a:rPr lang="fa-IR" sz="20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B Koodak" panose="00000700000000000000" pitchFamily="2" charset="-78"/>
            </a:rPr>
            <a:t>بررسی تخلف صورت گرفته در کمیته بدوی رسیدگی به تخلفات دفاتر خدمات زیارتی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B Koodak" panose="00000700000000000000" pitchFamily="2" charset="-78"/>
          </a:endParaRPr>
        </a:p>
      </dgm:t>
    </dgm:pt>
    <dgm:pt modelId="{BB27B921-5192-4E81-80E0-1CE74E6CD456}" type="parTrans" cxnId="{C3C7FD4B-9EA5-4B3E-B97B-68065B76251C}">
      <dgm:prSet/>
      <dgm:spPr/>
      <dgm:t>
        <a:bodyPr/>
        <a:lstStyle/>
        <a:p>
          <a:endParaRPr lang="en-US"/>
        </a:p>
      </dgm:t>
    </dgm:pt>
    <dgm:pt modelId="{2A27F1EF-AAB5-4061-B4BE-32E115A13E55}" type="sibTrans" cxnId="{C3C7FD4B-9EA5-4B3E-B97B-68065B76251C}">
      <dgm:prSet/>
      <dgm:spPr/>
      <dgm:t>
        <a:bodyPr/>
        <a:lstStyle/>
        <a:p>
          <a:endParaRPr lang="en-US"/>
        </a:p>
      </dgm:t>
    </dgm:pt>
    <dgm:pt modelId="{1FE156C2-93BC-4531-B350-D13EA3F96C08}" type="pres">
      <dgm:prSet presAssocID="{668FA2BF-9153-4C79-9F9E-726E40C1CA3A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9C6E552-8218-4FB7-813A-2E4031A2CBD3}" type="pres">
      <dgm:prSet presAssocID="{7643A83D-592E-466C-B7E4-98FD30A98D7B}" presName="composite" presStyleCnt="0"/>
      <dgm:spPr/>
    </dgm:pt>
    <dgm:pt modelId="{208684F8-6F3E-42F8-BEB5-F7D432FF2F5D}" type="pres">
      <dgm:prSet presAssocID="{7643A83D-592E-466C-B7E4-98FD30A98D7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90DCDAD-CC72-479D-8922-9E21906A2F77}" type="pres">
      <dgm:prSet presAssocID="{7643A83D-592E-466C-B7E4-98FD30A98D7B}" presName="parSh" presStyleLbl="node1" presStyleIdx="0" presStyleCnt="3"/>
      <dgm:spPr/>
      <dgm:t>
        <a:bodyPr/>
        <a:lstStyle/>
        <a:p>
          <a:pPr rtl="1"/>
          <a:endParaRPr lang="fa-IR"/>
        </a:p>
      </dgm:t>
    </dgm:pt>
    <dgm:pt modelId="{6730AD28-CE6C-4B39-8677-41A7427576D2}" type="pres">
      <dgm:prSet presAssocID="{7643A83D-592E-466C-B7E4-98FD30A98D7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87138BE-A341-4556-9770-C7FA9D4ED482}" type="pres">
      <dgm:prSet presAssocID="{DFA2F16F-C089-4D56-B5FF-E29020F1998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EF8A4700-85B8-40CD-BAC4-57F9E0FAA641}" type="pres">
      <dgm:prSet presAssocID="{DFA2F16F-C089-4D56-B5FF-E29020F19989}" presName="connTx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5E883A20-B9DE-4B72-8B76-F38101D6B71A}" type="pres">
      <dgm:prSet presAssocID="{A7FFAAD3-DF8C-4A2A-A252-7AB4B98A0ACD}" presName="composite" presStyleCnt="0"/>
      <dgm:spPr/>
    </dgm:pt>
    <dgm:pt modelId="{F63AA0AB-56D5-4AA4-B8E6-94EE57EFEC77}" type="pres">
      <dgm:prSet presAssocID="{A7FFAAD3-DF8C-4A2A-A252-7AB4B98A0AC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45652A-AF51-49E9-8868-84B0354DA229}" type="pres">
      <dgm:prSet presAssocID="{A7FFAAD3-DF8C-4A2A-A252-7AB4B98A0ACD}" presName="parSh" presStyleLbl="node1" presStyleIdx="1" presStyleCnt="3"/>
      <dgm:spPr/>
      <dgm:t>
        <a:bodyPr/>
        <a:lstStyle/>
        <a:p>
          <a:pPr rtl="1"/>
          <a:endParaRPr lang="fa-IR"/>
        </a:p>
      </dgm:t>
    </dgm:pt>
    <dgm:pt modelId="{9DD45647-361F-443E-A9E7-71EF5FFDF6F8}" type="pres">
      <dgm:prSet presAssocID="{A7FFAAD3-DF8C-4A2A-A252-7AB4B98A0AC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073FB6D-50DA-42C3-82F9-52A27B49B148}" type="pres">
      <dgm:prSet presAssocID="{DA8F6BB4-B2FE-4A25-9E9D-8E984A5B9CB1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30E49279-E0C7-4431-8F1F-1F24C91C391A}" type="pres">
      <dgm:prSet presAssocID="{DA8F6BB4-B2FE-4A25-9E9D-8E984A5B9CB1}" presName="connTx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ACBDC06-BA22-471A-B274-8BCC10391BC8}" type="pres">
      <dgm:prSet presAssocID="{B033FC76-A165-41CD-B7EA-22F375B02FBB}" presName="composite" presStyleCnt="0"/>
      <dgm:spPr/>
    </dgm:pt>
    <dgm:pt modelId="{C32A40B5-8038-455A-A102-E0B99FD751E6}" type="pres">
      <dgm:prSet presAssocID="{B033FC76-A165-41CD-B7EA-22F375B02FB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3DD62FE-007A-4D8D-9291-F9F7C48CF630}" type="pres">
      <dgm:prSet presAssocID="{B033FC76-A165-41CD-B7EA-22F375B02FBB}" presName="parSh" presStyleLbl="node1" presStyleIdx="2" presStyleCnt="3"/>
      <dgm:spPr/>
      <dgm:t>
        <a:bodyPr/>
        <a:lstStyle/>
        <a:p>
          <a:pPr rtl="1"/>
          <a:endParaRPr lang="fa-IR"/>
        </a:p>
      </dgm:t>
    </dgm:pt>
    <dgm:pt modelId="{6749A096-5912-46CB-9B1A-C291B59356BF}" type="pres">
      <dgm:prSet presAssocID="{B033FC76-A165-41CD-B7EA-22F375B02FBB}" presName="desTx" presStyleLbl="fgAcc1" presStyleIdx="2" presStyleCnt="3" custLinFactNeighborX="-220" custLinFactNeighborY="-58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483F7CF-D1C1-480F-B788-952744D7D9EC}" type="presOf" srcId="{668FA2BF-9153-4C79-9F9E-726E40C1CA3A}" destId="{1FE156C2-93BC-4531-B350-D13EA3F96C08}" srcOrd="0" destOrd="0" presId="urn:microsoft.com/office/officeart/2005/8/layout/process3"/>
    <dgm:cxn modelId="{C3C7FD4B-9EA5-4B3E-B97B-68065B76251C}" srcId="{B033FC76-A165-41CD-B7EA-22F375B02FBB}" destId="{0BE5DAB0-4BA7-461C-AC39-8B7000B468D8}" srcOrd="0" destOrd="0" parTransId="{BB27B921-5192-4E81-80E0-1CE74E6CD456}" sibTransId="{2A27F1EF-AAB5-4061-B4BE-32E115A13E55}"/>
    <dgm:cxn modelId="{8C030637-A1CF-420F-8CB8-33CDD97A0FBB}" srcId="{668FA2BF-9153-4C79-9F9E-726E40C1CA3A}" destId="{A7FFAAD3-DF8C-4A2A-A252-7AB4B98A0ACD}" srcOrd="1" destOrd="0" parTransId="{B8FD0EA8-D7BE-4B05-BB60-C15B4029B48C}" sibTransId="{DA8F6BB4-B2FE-4A25-9E9D-8E984A5B9CB1}"/>
    <dgm:cxn modelId="{1988E07A-6E27-4039-A365-9EA2B391B5AC}" srcId="{A7FFAAD3-DF8C-4A2A-A252-7AB4B98A0ACD}" destId="{493C64C0-A3CE-4FAF-93B1-F03F1E7F4AC3}" srcOrd="1" destOrd="0" parTransId="{66F4C55C-0EE8-4861-A495-A0F88B40B35A}" sibTransId="{02759B29-42AF-46FF-BCB2-5C6D0FE6AF1E}"/>
    <dgm:cxn modelId="{0A6E7F54-F1C9-4B3D-ABA3-84D199DBF04F}" srcId="{7643A83D-592E-466C-B7E4-98FD30A98D7B}" destId="{EC50096B-D988-4E38-AC1E-3F5E4BD66B0C}" srcOrd="1" destOrd="0" parTransId="{6E332BEA-28DC-4631-A2F8-8D844F5AC4B0}" sibTransId="{E205AB6E-6B0C-4444-A047-95E7F300E237}"/>
    <dgm:cxn modelId="{C3E42CEE-78B5-4469-8BE0-1E0A3948A003}" type="presOf" srcId="{C31350F2-5546-42C8-A71D-A426BBA429CD}" destId="{9DD45647-361F-443E-A9E7-71EF5FFDF6F8}" srcOrd="0" destOrd="0" presId="urn:microsoft.com/office/officeart/2005/8/layout/process3"/>
    <dgm:cxn modelId="{B2731523-E939-4273-B668-E4F3A35969E0}" type="presOf" srcId="{DFA2F16F-C089-4D56-B5FF-E29020F19989}" destId="{EF8A4700-85B8-40CD-BAC4-57F9E0FAA641}" srcOrd="1" destOrd="0" presId="urn:microsoft.com/office/officeart/2005/8/layout/process3"/>
    <dgm:cxn modelId="{94BDAD3D-24C1-48F5-9FFD-36A461C33ABD}" srcId="{668FA2BF-9153-4C79-9F9E-726E40C1CA3A}" destId="{7643A83D-592E-466C-B7E4-98FD30A98D7B}" srcOrd="0" destOrd="0" parTransId="{5A4F8D84-C801-498E-AC48-1960D9577847}" sibTransId="{DFA2F16F-C089-4D56-B5FF-E29020F19989}"/>
    <dgm:cxn modelId="{C2843622-7EC4-4531-B57B-FAEF7E1FC7FD}" type="presOf" srcId="{A7FFAAD3-DF8C-4A2A-A252-7AB4B98A0ACD}" destId="{6245652A-AF51-49E9-8868-84B0354DA229}" srcOrd="1" destOrd="0" presId="urn:microsoft.com/office/officeart/2005/8/layout/process3"/>
    <dgm:cxn modelId="{4932DC47-A9CB-4436-A480-4A4A4AF6F318}" type="presOf" srcId="{EC50096B-D988-4E38-AC1E-3F5E4BD66B0C}" destId="{6730AD28-CE6C-4B39-8677-41A7427576D2}" srcOrd="0" destOrd="1" presId="urn:microsoft.com/office/officeart/2005/8/layout/process3"/>
    <dgm:cxn modelId="{A7219E50-112D-49AF-8A85-E7A71D20B95E}" srcId="{A7FFAAD3-DF8C-4A2A-A252-7AB4B98A0ACD}" destId="{C31350F2-5546-42C8-A71D-A426BBA429CD}" srcOrd="0" destOrd="0" parTransId="{30F84BFD-5810-46B3-931C-9CB2CCE207D8}" sibTransId="{DEED154D-F462-46B8-80D7-7029D1A72100}"/>
    <dgm:cxn modelId="{5B21D105-C31A-417A-A090-E749587F70C8}" type="presOf" srcId="{7643A83D-592E-466C-B7E4-98FD30A98D7B}" destId="{390DCDAD-CC72-479D-8922-9E21906A2F77}" srcOrd="1" destOrd="0" presId="urn:microsoft.com/office/officeart/2005/8/layout/process3"/>
    <dgm:cxn modelId="{3120A48F-50FA-4174-B049-2E7A87E3BB4C}" type="presOf" srcId="{493C64C0-A3CE-4FAF-93B1-F03F1E7F4AC3}" destId="{9DD45647-361F-443E-A9E7-71EF5FFDF6F8}" srcOrd="0" destOrd="1" presId="urn:microsoft.com/office/officeart/2005/8/layout/process3"/>
    <dgm:cxn modelId="{F25E04AD-4879-402F-9820-851AEF427CA2}" type="presOf" srcId="{A7FFAAD3-DF8C-4A2A-A252-7AB4B98A0ACD}" destId="{F63AA0AB-56D5-4AA4-B8E6-94EE57EFEC77}" srcOrd="0" destOrd="0" presId="urn:microsoft.com/office/officeart/2005/8/layout/process3"/>
    <dgm:cxn modelId="{5CB785D1-7BDB-4763-A3E8-BCCC6BAEE46F}" type="presOf" srcId="{0BE5DAB0-4BA7-461C-AC39-8B7000B468D8}" destId="{6749A096-5912-46CB-9B1A-C291B59356BF}" srcOrd="0" destOrd="0" presId="urn:microsoft.com/office/officeart/2005/8/layout/process3"/>
    <dgm:cxn modelId="{ED626104-D814-443B-BDBB-58D2CE7A76C0}" srcId="{668FA2BF-9153-4C79-9F9E-726E40C1CA3A}" destId="{B033FC76-A165-41CD-B7EA-22F375B02FBB}" srcOrd="2" destOrd="0" parTransId="{4947EC06-2E4F-4018-9643-C0A668AD5FB3}" sibTransId="{EC74D2E9-8DC2-4FF0-AD40-4F56333A9700}"/>
    <dgm:cxn modelId="{CCE37B08-42D6-43C6-B925-510A6592DFC4}" type="presOf" srcId="{7A948762-7F78-42FF-9270-8AA1731AADA2}" destId="{6730AD28-CE6C-4B39-8677-41A7427576D2}" srcOrd="0" destOrd="0" presId="urn:microsoft.com/office/officeart/2005/8/layout/process3"/>
    <dgm:cxn modelId="{17311234-AEBF-4901-BCDA-E84941DC4FDF}" type="presOf" srcId="{7643A83D-592E-466C-B7E4-98FD30A98D7B}" destId="{208684F8-6F3E-42F8-BEB5-F7D432FF2F5D}" srcOrd="0" destOrd="0" presId="urn:microsoft.com/office/officeart/2005/8/layout/process3"/>
    <dgm:cxn modelId="{62554B97-FE78-4209-A791-5AB70D614675}" srcId="{7643A83D-592E-466C-B7E4-98FD30A98D7B}" destId="{7A948762-7F78-42FF-9270-8AA1731AADA2}" srcOrd="0" destOrd="0" parTransId="{307C1154-59DC-4F2B-921D-1F0FCBC24279}" sibTransId="{C0D7949F-4A96-4F48-9E08-895357325460}"/>
    <dgm:cxn modelId="{05F8D515-817C-43E1-94C3-2908CB0A8F72}" type="presOf" srcId="{DFA2F16F-C089-4D56-B5FF-E29020F19989}" destId="{787138BE-A341-4556-9770-C7FA9D4ED482}" srcOrd="0" destOrd="0" presId="urn:microsoft.com/office/officeart/2005/8/layout/process3"/>
    <dgm:cxn modelId="{73699915-33FD-4FAF-A899-CBBD3B21696E}" type="presOf" srcId="{B033FC76-A165-41CD-B7EA-22F375B02FBB}" destId="{C32A40B5-8038-455A-A102-E0B99FD751E6}" srcOrd="0" destOrd="0" presId="urn:microsoft.com/office/officeart/2005/8/layout/process3"/>
    <dgm:cxn modelId="{E55BDA84-A5BB-4C97-977C-1B9DAEB91F35}" type="presOf" srcId="{B033FC76-A165-41CD-B7EA-22F375B02FBB}" destId="{F3DD62FE-007A-4D8D-9291-F9F7C48CF630}" srcOrd="1" destOrd="0" presId="urn:microsoft.com/office/officeart/2005/8/layout/process3"/>
    <dgm:cxn modelId="{82F3AEC4-90DB-48DA-9DB6-151F733838C4}" type="presOf" srcId="{DA8F6BB4-B2FE-4A25-9E9D-8E984A5B9CB1}" destId="{30E49279-E0C7-4431-8F1F-1F24C91C391A}" srcOrd="1" destOrd="0" presId="urn:microsoft.com/office/officeart/2005/8/layout/process3"/>
    <dgm:cxn modelId="{8598943E-1B77-47D7-BE5D-7C0D78448919}" type="presOf" srcId="{DA8F6BB4-B2FE-4A25-9E9D-8E984A5B9CB1}" destId="{B073FB6D-50DA-42C3-82F9-52A27B49B148}" srcOrd="0" destOrd="0" presId="urn:microsoft.com/office/officeart/2005/8/layout/process3"/>
    <dgm:cxn modelId="{B2177A60-A463-4406-B747-BC0A551A8328}" type="presParOf" srcId="{1FE156C2-93BC-4531-B350-D13EA3F96C08}" destId="{19C6E552-8218-4FB7-813A-2E4031A2CBD3}" srcOrd="0" destOrd="0" presId="urn:microsoft.com/office/officeart/2005/8/layout/process3"/>
    <dgm:cxn modelId="{5518E6C0-30DE-4339-9D67-B6DC9F20DFF2}" type="presParOf" srcId="{19C6E552-8218-4FB7-813A-2E4031A2CBD3}" destId="{208684F8-6F3E-42F8-BEB5-F7D432FF2F5D}" srcOrd="0" destOrd="0" presId="urn:microsoft.com/office/officeart/2005/8/layout/process3"/>
    <dgm:cxn modelId="{04F2819C-2648-4821-921E-1A70515EE50E}" type="presParOf" srcId="{19C6E552-8218-4FB7-813A-2E4031A2CBD3}" destId="{390DCDAD-CC72-479D-8922-9E21906A2F77}" srcOrd="1" destOrd="0" presId="urn:microsoft.com/office/officeart/2005/8/layout/process3"/>
    <dgm:cxn modelId="{8C6E90D1-9AD8-45A6-B9AB-739EBE8C1398}" type="presParOf" srcId="{19C6E552-8218-4FB7-813A-2E4031A2CBD3}" destId="{6730AD28-CE6C-4B39-8677-41A7427576D2}" srcOrd="2" destOrd="0" presId="urn:microsoft.com/office/officeart/2005/8/layout/process3"/>
    <dgm:cxn modelId="{62502FBB-EF88-46A0-8F3A-439253F263E3}" type="presParOf" srcId="{1FE156C2-93BC-4531-B350-D13EA3F96C08}" destId="{787138BE-A341-4556-9770-C7FA9D4ED482}" srcOrd="1" destOrd="0" presId="urn:microsoft.com/office/officeart/2005/8/layout/process3"/>
    <dgm:cxn modelId="{E6BEBD2D-24C2-4B1F-9DD4-44AE94406473}" type="presParOf" srcId="{787138BE-A341-4556-9770-C7FA9D4ED482}" destId="{EF8A4700-85B8-40CD-BAC4-57F9E0FAA641}" srcOrd="0" destOrd="0" presId="urn:microsoft.com/office/officeart/2005/8/layout/process3"/>
    <dgm:cxn modelId="{9975DB9B-0A1A-43E9-8141-BB31CF5A94CA}" type="presParOf" srcId="{1FE156C2-93BC-4531-B350-D13EA3F96C08}" destId="{5E883A20-B9DE-4B72-8B76-F38101D6B71A}" srcOrd="2" destOrd="0" presId="urn:microsoft.com/office/officeart/2005/8/layout/process3"/>
    <dgm:cxn modelId="{D99702D5-3DDB-44C6-B80B-7FA9E602D830}" type="presParOf" srcId="{5E883A20-B9DE-4B72-8B76-F38101D6B71A}" destId="{F63AA0AB-56D5-4AA4-B8E6-94EE57EFEC77}" srcOrd="0" destOrd="0" presId="urn:microsoft.com/office/officeart/2005/8/layout/process3"/>
    <dgm:cxn modelId="{F3FCA01B-17CE-4C18-A8F9-A58A9536A17E}" type="presParOf" srcId="{5E883A20-B9DE-4B72-8B76-F38101D6B71A}" destId="{6245652A-AF51-49E9-8868-84B0354DA229}" srcOrd="1" destOrd="0" presId="urn:microsoft.com/office/officeart/2005/8/layout/process3"/>
    <dgm:cxn modelId="{5A20A1C8-4938-4907-92EF-8EF663A2C34E}" type="presParOf" srcId="{5E883A20-B9DE-4B72-8B76-F38101D6B71A}" destId="{9DD45647-361F-443E-A9E7-71EF5FFDF6F8}" srcOrd="2" destOrd="0" presId="urn:microsoft.com/office/officeart/2005/8/layout/process3"/>
    <dgm:cxn modelId="{29ECCB3E-C50A-420D-8207-ECFD4AA9A5FE}" type="presParOf" srcId="{1FE156C2-93BC-4531-B350-D13EA3F96C08}" destId="{B073FB6D-50DA-42C3-82F9-52A27B49B148}" srcOrd="3" destOrd="0" presId="urn:microsoft.com/office/officeart/2005/8/layout/process3"/>
    <dgm:cxn modelId="{D991E80F-EDB8-4099-92CF-8ABBD82B3A76}" type="presParOf" srcId="{B073FB6D-50DA-42C3-82F9-52A27B49B148}" destId="{30E49279-E0C7-4431-8F1F-1F24C91C391A}" srcOrd="0" destOrd="0" presId="urn:microsoft.com/office/officeart/2005/8/layout/process3"/>
    <dgm:cxn modelId="{01837F84-56F8-446B-B532-EB1FF2470523}" type="presParOf" srcId="{1FE156C2-93BC-4531-B350-D13EA3F96C08}" destId="{1ACBDC06-BA22-471A-B274-8BCC10391BC8}" srcOrd="4" destOrd="0" presId="urn:microsoft.com/office/officeart/2005/8/layout/process3"/>
    <dgm:cxn modelId="{9A6C4715-3D82-44F0-9ABE-0BAF94A9E878}" type="presParOf" srcId="{1ACBDC06-BA22-471A-B274-8BCC10391BC8}" destId="{C32A40B5-8038-455A-A102-E0B99FD751E6}" srcOrd="0" destOrd="0" presId="urn:microsoft.com/office/officeart/2005/8/layout/process3"/>
    <dgm:cxn modelId="{421807E8-7472-4FCE-B0D0-B6B029BD5378}" type="presParOf" srcId="{1ACBDC06-BA22-471A-B274-8BCC10391BC8}" destId="{F3DD62FE-007A-4D8D-9291-F9F7C48CF630}" srcOrd="1" destOrd="0" presId="urn:microsoft.com/office/officeart/2005/8/layout/process3"/>
    <dgm:cxn modelId="{C83EF305-9846-4940-89EE-9F04663E2019}" type="presParOf" srcId="{1ACBDC06-BA22-471A-B274-8BCC10391BC8}" destId="{6749A096-5912-46CB-9B1A-C291B59356B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6641580" y="1029877"/>
          <a:ext cx="1955883" cy="8958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>
              <a:cs typeface="B Koodak" panose="00000700000000000000" pitchFamily="2" charset="-78"/>
            </a:rPr>
            <a:t>سازمان حج و زیارت</a:t>
          </a:r>
        </a:p>
      </dsp:txBody>
      <dsp:txXfrm>
        <a:off x="6688709" y="1029877"/>
        <a:ext cx="1955883" cy="597261"/>
      </dsp:txXfrm>
    </dsp:sp>
    <dsp:sp modelId="{6730AD28-CE6C-4B39-8677-41A7427576D2}">
      <dsp:nvSpPr>
        <dsp:cNvPr id="0" name=""/>
        <dsp:cNvSpPr/>
      </dsp:nvSpPr>
      <dsp:spPr>
        <a:xfrm>
          <a:off x="6288107" y="1627139"/>
          <a:ext cx="1955883" cy="27616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تعیین شرایط.</a:t>
          </a:r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تدوین ضوابط.</a:t>
          </a:r>
        </a:p>
      </dsp:txBody>
      <dsp:txXfrm>
        <a:off x="6345393" y="1684425"/>
        <a:ext cx="1841311" cy="2647077"/>
      </dsp:txXfrm>
    </dsp:sp>
    <dsp:sp modelId="{787138BE-A341-4556-9770-C7FA9D4ED482}">
      <dsp:nvSpPr>
        <dsp:cNvPr id="0" name=""/>
        <dsp:cNvSpPr/>
      </dsp:nvSpPr>
      <dsp:spPr>
        <a:xfrm rot="10800000">
          <a:off x="5763614" y="1085029"/>
          <a:ext cx="628590" cy="4869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400" kern="1200">
            <a:cs typeface="B Koodak" panose="00000700000000000000" pitchFamily="2" charset="-78"/>
          </a:endParaRPr>
        </a:p>
      </dsp:txBody>
      <dsp:txXfrm rot="10800000">
        <a:off x="5909701" y="1182421"/>
        <a:ext cx="482503" cy="292174"/>
      </dsp:txXfrm>
    </dsp:sp>
    <dsp:sp modelId="{6245652A-AF51-49E9-8868-84B0354DA229}">
      <dsp:nvSpPr>
        <dsp:cNvPr id="0" name=""/>
        <dsp:cNvSpPr/>
      </dsp:nvSpPr>
      <dsp:spPr>
        <a:xfrm>
          <a:off x="3499677" y="1029877"/>
          <a:ext cx="1955883" cy="8958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>
              <a:cs typeface="B Koodak" panose="00000700000000000000" pitchFamily="2" charset="-78"/>
            </a:rPr>
            <a:t>دفتر خدمات زیارتی</a:t>
          </a:r>
        </a:p>
      </dsp:txBody>
      <dsp:txXfrm>
        <a:off x="3546807" y="1029877"/>
        <a:ext cx="1955883" cy="597261"/>
      </dsp:txXfrm>
    </dsp:sp>
    <dsp:sp modelId="{9DD45647-361F-443E-A9E7-71EF5FFDF6F8}">
      <dsp:nvSpPr>
        <dsp:cNvPr id="0" name=""/>
        <dsp:cNvSpPr/>
      </dsp:nvSpPr>
      <dsp:spPr>
        <a:xfrm>
          <a:off x="3146204" y="1627139"/>
          <a:ext cx="1955883" cy="27616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اطلاع از آخرین شرایط و ضوابط</a:t>
          </a:r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تکمیل برنامه اقامتی و </a:t>
          </a:r>
          <a:r>
            <a:rPr lang="fa-IR" sz="1900" kern="1200" dirty="0" smtClean="0">
              <a:cs typeface="B Koodak" panose="00000700000000000000" pitchFamily="2" charset="-78"/>
            </a:rPr>
            <a:t>زیارتی و تکمیل </a:t>
          </a:r>
          <a:r>
            <a:rPr lang="fa-IR" sz="1900" kern="1200" dirty="0">
              <a:cs typeface="B Koodak" panose="00000700000000000000" pitchFamily="2" charset="-78"/>
            </a:rPr>
            <a:t>فرم آنالیز هزینه‌ها.</a:t>
          </a:r>
        </a:p>
      </dsp:txBody>
      <dsp:txXfrm>
        <a:off x="3203490" y="1684425"/>
        <a:ext cx="1841311" cy="2647077"/>
      </dsp:txXfrm>
    </dsp:sp>
    <dsp:sp modelId="{125E62DA-BEF0-4B25-8ED3-B787716B46B2}">
      <dsp:nvSpPr>
        <dsp:cNvPr id="0" name=""/>
        <dsp:cNvSpPr/>
      </dsp:nvSpPr>
      <dsp:spPr>
        <a:xfrm rot="10800000">
          <a:off x="2621711" y="1085029"/>
          <a:ext cx="628590" cy="4869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400" kern="1200">
            <a:cs typeface="B Koodak" panose="00000700000000000000" pitchFamily="2" charset="-78"/>
          </a:endParaRPr>
        </a:p>
      </dsp:txBody>
      <dsp:txXfrm rot="10800000">
        <a:off x="2767798" y="1182421"/>
        <a:ext cx="482503" cy="292174"/>
      </dsp:txXfrm>
    </dsp:sp>
    <dsp:sp modelId="{0A9FCCA6-D021-4A05-AE9B-E180B060DDAD}">
      <dsp:nvSpPr>
        <dsp:cNvPr id="0" name=""/>
        <dsp:cNvSpPr/>
      </dsp:nvSpPr>
      <dsp:spPr>
        <a:xfrm>
          <a:off x="357774" y="1029877"/>
          <a:ext cx="1955883" cy="8958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>
              <a:cs typeface="B Koodak" panose="00000700000000000000" pitchFamily="2" charset="-78"/>
            </a:rPr>
            <a:t>دفتر خدمات زیارتی</a:t>
          </a:r>
        </a:p>
      </dsp:txBody>
      <dsp:txXfrm>
        <a:off x="404904" y="1029877"/>
        <a:ext cx="1955883" cy="597261"/>
      </dsp:txXfrm>
    </dsp:sp>
    <dsp:sp modelId="{DCBE39A5-5F64-4113-9CBA-335622F08EEE}">
      <dsp:nvSpPr>
        <dsp:cNvPr id="0" name=""/>
        <dsp:cNvSpPr/>
      </dsp:nvSpPr>
      <dsp:spPr>
        <a:xfrm>
          <a:off x="4301" y="1627139"/>
          <a:ext cx="1955883" cy="27616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>
              <a:cs typeface="B Koodak" panose="00000700000000000000" pitchFamily="2" charset="-78"/>
            </a:rPr>
            <a:t>ارسال فرم‌ها به دفتر حج استان.</a:t>
          </a:r>
        </a:p>
      </dsp:txBody>
      <dsp:txXfrm>
        <a:off x="61587" y="1684425"/>
        <a:ext cx="1841311" cy="2647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5489536" y="266321"/>
          <a:ext cx="3045990" cy="10326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>
              <a:cs typeface="B Koodak" panose="00000700000000000000" pitchFamily="2" charset="-78"/>
            </a:rPr>
            <a:t>حج و زیارت استان</a:t>
          </a:r>
        </a:p>
      </dsp:txBody>
      <dsp:txXfrm>
        <a:off x="5562933" y="266321"/>
        <a:ext cx="3045990" cy="688424"/>
      </dsp:txXfrm>
    </dsp:sp>
    <dsp:sp modelId="{6730AD28-CE6C-4B39-8677-41A7427576D2}">
      <dsp:nvSpPr>
        <dsp:cNvPr id="0" name=""/>
        <dsp:cNvSpPr/>
      </dsp:nvSpPr>
      <dsp:spPr>
        <a:xfrm>
          <a:off x="4939056" y="954745"/>
          <a:ext cx="3045990" cy="419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بررسی برنامه پیشنهادی و آنالیز هزینه‌ها بر اساس هتل‌های تصنیفی</a:t>
          </a:r>
          <a:r>
            <a:rPr lang="en-US" sz="2200" kern="1200" dirty="0">
              <a:cs typeface="B Koodak" panose="00000700000000000000" pitchFamily="2" charset="-78"/>
            </a:rPr>
            <a:t> </a:t>
          </a:r>
          <a:r>
            <a:rPr lang="fa-IR" sz="2200" kern="1200" dirty="0">
              <a:cs typeface="B Koodak" panose="00000700000000000000" pitchFamily="2" charset="-78"/>
            </a:rPr>
            <a:t>.</a:t>
          </a: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بررسی سقف قیمت ابلاغی</a:t>
          </a:r>
          <a:r>
            <a:rPr lang="en-US" sz="2200" kern="1200" dirty="0">
              <a:cs typeface="B Koodak" panose="00000700000000000000" pitchFamily="2" charset="-78"/>
            </a:rPr>
            <a:t> </a:t>
          </a:r>
          <a:r>
            <a:rPr lang="fa-IR" sz="2200" kern="1200" dirty="0">
              <a:cs typeface="B Koodak" panose="00000700000000000000" pitchFamily="2" charset="-78"/>
            </a:rPr>
            <a:t>هر یک از خدمات</a:t>
          </a: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ارسال تقاضای دفتر خدمات زیارتی به معاونت عتبات عالیات.</a:t>
          </a:r>
        </a:p>
      </dsp:txBody>
      <dsp:txXfrm>
        <a:off x="5028270" y="1043959"/>
        <a:ext cx="2867562" cy="4019172"/>
      </dsp:txXfrm>
    </dsp:sp>
    <dsp:sp modelId="{787138BE-A341-4556-9770-C7FA9D4ED482}">
      <dsp:nvSpPr>
        <dsp:cNvPr id="0" name=""/>
        <dsp:cNvSpPr/>
      </dsp:nvSpPr>
      <dsp:spPr>
        <a:xfrm rot="10800000">
          <a:off x="3953431" y="237153"/>
          <a:ext cx="978933" cy="75836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Koodak" panose="00000700000000000000" pitchFamily="2" charset="-78"/>
          </a:endParaRPr>
        </a:p>
      </dsp:txBody>
      <dsp:txXfrm rot="10800000">
        <a:off x="4180940" y="388826"/>
        <a:ext cx="751424" cy="455017"/>
      </dsp:txXfrm>
    </dsp:sp>
    <dsp:sp modelId="{0A9FCCA6-D021-4A05-AE9B-E180B060DDAD}">
      <dsp:nvSpPr>
        <dsp:cNvPr id="0" name=""/>
        <dsp:cNvSpPr/>
      </dsp:nvSpPr>
      <dsp:spPr>
        <a:xfrm>
          <a:off x="658889" y="266321"/>
          <a:ext cx="2985070" cy="10326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>
              <a:cs typeface="B Koodak" panose="00000700000000000000" pitchFamily="2" charset="-78"/>
            </a:rPr>
            <a:t>معاونت عتبات عالیات</a:t>
          </a:r>
        </a:p>
      </dsp:txBody>
      <dsp:txXfrm>
        <a:off x="730818" y="266321"/>
        <a:ext cx="2985070" cy="688424"/>
      </dsp:txXfrm>
    </dsp:sp>
    <dsp:sp modelId="{DCBE39A5-5F64-4113-9CBA-335622F08EEE}">
      <dsp:nvSpPr>
        <dsp:cNvPr id="0" name=""/>
        <dsp:cNvSpPr/>
      </dsp:nvSpPr>
      <dsp:spPr>
        <a:xfrm>
          <a:off x="39970" y="954745"/>
          <a:ext cx="3143965" cy="419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بررسی برنامه پیشنهادی، شرح خدمات و آنالیز هزینه‌های: نقل، اسکان، تغذیه و تدارکات در اداره کل‌های مربوطه.</a:t>
          </a: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>
              <a:cs typeface="B Koodak" panose="00000700000000000000" pitchFamily="2" charset="-78"/>
            </a:rPr>
            <a:t>اعلام موافقت به دفتر حج و زیارت استان.</a:t>
          </a:r>
        </a:p>
      </dsp:txBody>
      <dsp:txXfrm>
        <a:off x="132054" y="1046829"/>
        <a:ext cx="2959797" cy="4013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6671072" y="269029"/>
          <a:ext cx="1844629" cy="7545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دفتر خدمات زیارتی</a:t>
          </a:r>
        </a:p>
      </dsp:txBody>
      <dsp:txXfrm>
        <a:off x="6715521" y="269029"/>
        <a:ext cx="1844629" cy="503007"/>
      </dsp:txXfrm>
    </dsp:sp>
    <dsp:sp modelId="{6730AD28-CE6C-4B39-8677-41A7427576D2}">
      <dsp:nvSpPr>
        <dsp:cNvPr id="0" name=""/>
        <dsp:cNvSpPr/>
      </dsp:nvSpPr>
      <dsp:spPr>
        <a:xfrm>
          <a:off x="6231270" y="772037"/>
          <a:ext cx="2057499" cy="437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معرفی نماینده جهت عزیمت به عراق، مذاکره و انعقاد قرارداد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هماهنگی با دفتر نمایندگی عراق جهت انعقاد قرارداد.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انعقاد قرارداد با طرف عراقی.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تکمیل فرم تعهدنامه</a:t>
          </a:r>
        </a:p>
      </dsp:txBody>
      <dsp:txXfrm>
        <a:off x="6291532" y="832299"/>
        <a:ext cx="1936975" cy="4257076"/>
      </dsp:txXfrm>
    </dsp:sp>
    <dsp:sp modelId="{787138BE-A341-4556-9770-C7FA9D4ED482}">
      <dsp:nvSpPr>
        <dsp:cNvPr id="0" name=""/>
        <dsp:cNvSpPr/>
      </dsp:nvSpPr>
      <dsp:spPr>
        <a:xfrm rot="10800000">
          <a:off x="5760028" y="290903"/>
          <a:ext cx="649245" cy="45925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300" kern="1200">
            <a:cs typeface="B Koodak" panose="00000700000000000000" pitchFamily="2" charset="-78"/>
          </a:endParaRPr>
        </a:p>
      </dsp:txBody>
      <dsp:txXfrm rot="10800000">
        <a:off x="5897806" y="382755"/>
        <a:ext cx="511467" cy="275555"/>
      </dsp:txXfrm>
    </dsp:sp>
    <dsp:sp modelId="{6245652A-AF51-49E9-8868-84B0354DA229}">
      <dsp:nvSpPr>
        <dsp:cNvPr id="0" name=""/>
        <dsp:cNvSpPr/>
      </dsp:nvSpPr>
      <dsp:spPr>
        <a:xfrm>
          <a:off x="3552014" y="269029"/>
          <a:ext cx="1892903" cy="7545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دفتر حج و زیارت استان</a:t>
          </a:r>
        </a:p>
      </dsp:txBody>
      <dsp:txXfrm>
        <a:off x="3597626" y="269029"/>
        <a:ext cx="1892903" cy="503007"/>
      </dsp:txXfrm>
    </dsp:sp>
    <dsp:sp modelId="{9DD45647-361F-443E-A9E7-71EF5FFDF6F8}">
      <dsp:nvSpPr>
        <dsp:cNvPr id="0" name=""/>
        <dsp:cNvSpPr/>
      </dsp:nvSpPr>
      <dsp:spPr>
        <a:xfrm>
          <a:off x="3233432" y="772037"/>
          <a:ext cx="1863333" cy="437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ارسال قراردادها و تعهد نامه تکمیل شده به معاونت عتبات عالیات.</a:t>
          </a:r>
        </a:p>
      </dsp:txBody>
      <dsp:txXfrm>
        <a:off x="3288007" y="826612"/>
        <a:ext cx="1754183" cy="4268450"/>
      </dsp:txXfrm>
    </dsp:sp>
    <dsp:sp modelId="{125E62DA-BEF0-4B25-8ED3-B787716B46B2}">
      <dsp:nvSpPr>
        <dsp:cNvPr id="0" name=""/>
        <dsp:cNvSpPr/>
      </dsp:nvSpPr>
      <dsp:spPr>
        <a:xfrm rot="10800000">
          <a:off x="2735777" y="290903"/>
          <a:ext cx="585615" cy="45925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300" kern="1200">
            <a:cs typeface="B Koodak" panose="00000700000000000000" pitchFamily="2" charset="-78"/>
          </a:endParaRPr>
        </a:p>
      </dsp:txBody>
      <dsp:txXfrm rot="10800000">
        <a:off x="2873555" y="382755"/>
        <a:ext cx="447837" cy="275555"/>
      </dsp:txXfrm>
    </dsp:sp>
    <dsp:sp modelId="{0A9FCCA6-D021-4A05-AE9B-E180B060DDAD}">
      <dsp:nvSpPr>
        <dsp:cNvPr id="0" name=""/>
        <dsp:cNvSpPr/>
      </dsp:nvSpPr>
      <dsp:spPr>
        <a:xfrm>
          <a:off x="603613" y="269029"/>
          <a:ext cx="1844629" cy="75451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معاونت عتبات عالیات</a:t>
          </a:r>
        </a:p>
      </dsp:txBody>
      <dsp:txXfrm>
        <a:off x="648061" y="269029"/>
        <a:ext cx="1844629" cy="503007"/>
      </dsp:txXfrm>
    </dsp:sp>
    <dsp:sp modelId="{DCBE39A5-5F64-4113-9CBA-335622F08EEE}">
      <dsp:nvSpPr>
        <dsp:cNvPr id="0" name=""/>
        <dsp:cNvSpPr/>
      </dsp:nvSpPr>
      <dsp:spPr>
        <a:xfrm>
          <a:off x="88744" y="772037"/>
          <a:ext cx="2207634" cy="43776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1" kern="1200" dirty="0">
              <a:solidFill>
                <a:srgbClr val="FF0000"/>
              </a:solidFill>
              <a:cs typeface="B Koodak" panose="00000700000000000000" pitchFamily="2" charset="-78"/>
            </a:rPr>
            <a:t>دفتر برنامه ریزی پذیرش و اعزام:</a:t>
          </a:r>
          <a:r>
            <a:rPr lang="fa-IR" sz="1600" kern="1200" dirty="0">
              <a:solidFill>
                <a:srgbClr val="FF0000"/>
              </a:solidFill>
              <a:cs typeface="B Koodak" panose="00000700000000000000" pitchFamily="2" charset="-78"/>
            </a:rPr>
            <a:t/>
          </a:r>
          <a:br>
            <a:rPr lang="fa-IR" sz="1600" kern="1200" dirty="0">
              <a:solidFill>
                <a:srgbClr val="FF0000"/>
              </a:solidFill>
              <a:cs typeface="B Koodak" panose="00000700000000000000" pitchFamily="2" charset="-78"/>
            </a:rPr>
          </a:br>
          <a:r>
            <a:rPr lang="fa-IR" sz="1600" kern="1200" dirty="0">
              <a:cs typeface="B Koodak" panose="00000700000000000000" pitchFamily="2" charset="-78"/>
            </a:rPr>
            <a:t>  بررسی قراردهای نقل و پرواز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b="1" kern="1200" dirty="0">
              <a:solidFill>
                <a:srgbClr val="FF0000"/>
              </a:solidFill>
              <a:cs typeface="B Koodak" panose="00000700000000000000" pitchFamily="2" charset="-78"/>
            </a:rPr>
            <a:t>دفتر برنامه ریزی و نظارت بر اسکان تغذیه و تدارکات:</a:t>
          </a:r>
          <a:br>
            <a:rPr lang="fa-IR" sz="1600" b="1" kern="1200" dirty="0">
              <a:solidFill>
                <a:srgbClr val="FF0000"/>
              </a:solidFill>
              <a:cs typeface="B Koodak" panose="00000700000000000000" pitchFamily="2" charset="-78"/>
            </a:rPr>
          </a:br>
          <a:r>
            <a:rPr lang="fa-IR" sz="1600" kern="1200" dirty="0">
              <a:cs typeface="B Koodak" panose="00000700000000000000" pitchFamily="2" charset="-78"/>
            </a:rPr>
            <a:t>بررسی قراردادهای اسکان و تغذیه و تدارکات.</a:t>
          </a:r>
        </a:p>
      </dsp:txBody>
      <dsp:txXfrm>
        <a:off x="153403" y="836696"/>
        <a:ext cx="2078316" cy="42482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9434671" y="1822948"/>
          <a:ext cx="1886679" cy="7583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دفتر پذیرش و اعزام</a:t>
          </a:r>
        </a:p>
      </dsp:txBody>
      <dsp:txXfrm>
        <a:off x="9480133" y="1822948"/>
        <a:ext cx="1886679" cy="505569"/>
      </dsp:txXfrm>
    </dsp:sp>
    <dsp:sp modelId="{6730AD28-CE6C-4B39-8677-41A7427576D2}">
      <dsp:nvSpPr>
        <dsp:cNvPr id="0" name=""/>
        <dsp:cNvSpPr/>
      </dsp:nvSpPr>
      <dsp:spPr>
        <a:xfrm>
          <a:off x="9093704" y="2328518"/>
          <a:ext cx="1886679" cy="1267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ایجاد دسترسی به سامانه برای دفتر خدمات </a:t>
          </a:r>
          <a:r>
            <a:rPr lang="fa-IR" sz="1600" kern="1200" dirty="0" smtClean="0">
              <a:cs typeface="B Koodak" panose="00000700000000000000" pitchFamily="2" charset="-78"/>
            </a:rPr>
            <a:t>زیارتی</a:t>
          </a:r>
          <a:endParaRPr lang="fa-IR" sz="1600" kern="1200" dirty="0">
            <a:cs typeface="B Koodak" panose="00000700000000000000" pitchFamily="2" charset="-78"/>
          </a:endParaRPr>
        </a:p>
      </dsp:txBody>
      <dsp:txXfrm>
        <a:off x="9130819" y="2365633"/>
        <a:ext cx="1812449" cy="1192970"/>
      </dsp:txXfrm>
    </dsp:sp>
    <dsp:sp modelId="{787138BE-A341-4556-9770-C7FA9D4ED482}">
      <dsp:nvSpPr>
        <dsp:cNvPr id="0" name=""/>
        <dsp:cNvSpPr/>
      </dsp:nvSpPr>
      <dsp:spPr>
        <a:xfrm rot="10800000">
          <a:off x="8587770" y="1840869"/>
          <a:ext cx="606349" cy="46972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300" kern="1200">
            <a:cs typeface="B Koodak" panose="00000700000000000000" pitchFamily="2" charset="-78"/>
          </a:endParaRPr>
        </a:p>
      </dsp:txBody>
      <dsp:txXfrm rot="10800000">
        <a:off x="8728688" y="1934815"/>
        <a:ext cx="465431" cy="281836"/>
      </dsp:txXfrm>
    </dsp:sp>
    <dsp:sp modelId="{6245652A-AF51-49E9-8868-84B0354DA229}">
      <dsp:nvSpPr>
        <dsp:cNvPr id="0" name=""/>
        <dsp:cNvSpPr/>
      </dsp:nvSpPr>
      <dsp:spPr>
        <a:xfrm>
          <a:off x="6403936" y="1822948"/>
          <a:ext cx="1886679" cy="7583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دفتر خدمات زیارتی</a:t>
          </a:r>
        </a:p>
      </dsp:txBody>
      <dsp:txXfrm>
        <a:off x="6449398" y="1822948"/>
        <a:ext cx="1886679" cy="505569"/>
      </dsp:txXfrm>
    </dsp:sp>
    <dsp:sp modelId="{9DD45647-361F-443E-A9E7-71EF5FFDF6F8}">
      <dsp:nvSpPr>
        <dsp:cNvPr id="0" name=""/>
        <dsp:cNvSpPr/>
      </dsp:nvSpPr>
      <dsp:spPr>
        <a:xfrm>
          <a:off x="6062970" y="2328518"/>
          <a:ext cx="1886679" cy="1267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ثبت آنالیز هزینه‌ها و گروه اعزامی در سیستم جامع </a:t>
          </a:r>
          <a:r>
            <a:rPr lang="fa-IR" sz="1600" kern="1200" dirty="0" smtClean="0">
              <a:cs typeface="B Koodak" panose="00000700000000000000" pitchFamily="2" charset="-78"/>
            </a:rPr>
            <a:t>عتبات</a:t>
          </a:r>
          <a:endParaRPr lang="fa-IR" sz="1600" kern="1200" dirty="0">
            <a:cs typeface="B Koodak" panose="00000700000000000000" pitchFamily="2" charset="-78"/>
          </a:endParaRPr>
        </a:p>
      </dsp:txBody>
      <dsp:txXfrm>
        <a:off x="6100085" y="2365633"/>
        <a:ext cx="1812449" cy="1192970"/>
      </dsp:txXfrm>
    </dsp:sp>
    <dsp:sp modelId="{125E62DA-BEF0-4B25-8ED3-B787716B46B2}">
      <dsp:nvSpPr>
        <dsp:cNvPr id="0" name=""/>
        <dsp:cNvSpPr/>
      </dsp:nvSpPr>
      <dsp:spPr>
        <a:xfrm rot="10800000">
          <a:off x="5557035" y="1840869"/>
          <a:ext cx="606349" cy="46972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300" kern="1200">
            <a:cs typeface="B Koodak" panose="00000700000000000000" pitchFamily="2" charset="-78"/>
          </a:endParaRPr>
        </a:p>
      </dsp:txBody>
      <dsp:txXfrm rot="10800000">
        <a:off x="5697953" y="1934815"/>
        <a:ext cx="465431" cy="281836"/>
      </dsp:txXfrm>
    </dsp:sp>
    <dsp:sp modelId="{0A9FCCA6-D021-4A05-AE9B-E180B060DDAD}">
      <dsp:nvSpPr>
        <dsp:cNvPr id="0" name=""/>
        <dsp:cNvSpPr/>
      </dsp:nvSpPr>
      <dsp:spPr>
        <a:xfrm>
          <a:off x="3373202" y="1822948"/>
          <a:ext cx="1886679" cy="7583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دفتر حج و زیارت استان</a:t>
          </a:r>
        </a:p>
      </dsp:txBody>
      <dsp:txXfrm>
        <a:off x="3418664" y="1822948"/>
        <a:ext cx="1886679" cy="505569"/>
      </dsp:txXfrm>
    </dsp:sp>
    <dsp:sp modelId="{DCBE39A5-5F64-4113-9CBA-335622F08EEE}">
      <dsp:nvSpPr>
        <dsp:cNvPr id="0" name=""/>
        <dsp:cNvSpPr/>
      </dsp:nvSpPr>
      <dsp:spPr>
        <a:xfrm>
          <a:off x="3032235" y="2328518"/>
          <a:ext cx="1886679" cy="1267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تخصیص گروه به دفتر خدمات زیارتی</a:t>
          </a:r>
        </a:p>
      </dsp:txBody>
      <dsp:txXfrm>
        <a:off x="3069350" y="2365633"/>
        <a:ext cx="1812449" cy="1192970"/>
      </dsp:txXfrm>
    </dsp:sp>
    <dsp:sp modelId="{D1728C77-77E4-46EA-BA81-E2E058EFD5F5}">
      <dsp:nvSpPr>
        <dsp:cNvPr id="0" name=""/>
        <dsp:cNvSpPr/>
      </dsp:nvSpPr>
      <dsp:spPr>
        <a:xfrm rot="10800000">
          <a:off x="2526301" y="1840869"/>
          <a:ext cx="606349" cy="46972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300" kern="1200">
            <a:cs typeface="B Koodak" panose="00000700000000000000" pitchFamily="2" charset="-78"/>
          </a:endParaRPr>
        </a:p>
      </dsp:txBody>
      <dsp:txXfrm rot="10800000">
        <a:off x="2667219" y="1934815"/>
        <a:ext cx="465431" cy="281836"/>
      </dsp:txXfrm>
    </dsp:sp>
    <dsp:sp modelId="{9B4D8F68-CEF5-420D-B089-152C6D2BD751}">
      <dsp:nvSpPr>
        <dsp:cNvPr id="0" name=""/>
        <dsp:cNvSpPr/>
      </dsp:nvSpPr>
      <dsp:spPr>
        <a:xfrm>
          <a:off x="342467" y="1822948"/>
          <a:ext cx="1886679" cy="7583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>
              <a:cs typeface="B Koodak" panose="00000700000000000000" pitchFamily="2" charset="-78"/>
            </a:rPr>
            <a:t>دفتر پذیرش و اعزام</a:t>
          </a:r>
        </a:p>
      </dsp:txBody>
      <dsp:txXfrm>
        <a:off x="387929" y="1822948"/>
        <a:ext cx="1886679" cy="505569"/>
      </dsp:txXfrm>
    </dsp:sp>
    <dsp:sp modelId="{9CA87E99-324E-4F10-8ED2-5FD7330F70FA}">
      <dsp:nvSpPr>
        <dsp:cNvPr id="0" name=""/>
        <dsp:cNvSpPr/>
      </dsp:nvSpPr>
      <dsp:spPr>
        <a:xfrm>
          <a:off x="1501" y="2328518"/>
          <a:ext cx="1886679" cy="1267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>
              <a:cs typeface="B Koodak" panose="00000700000000000000" pitchFamily="2" charset="-78"/>
            </a:rPr>
            <a:t>فعال‌سازی </a:t>
          </a:r>
          <a:r>
            <a:rPr lang="fa-IR" sz="1600" kern="1200" dirty="0" smtClean="0">
              <a:cs typeface="B Koodak" panose="00000700000000000000" pitchFamily="2" charset="-78"/>
            </a:rPr>
            <a:t>گروه در سامانه </a:t>
          </a:r>
          <a:r>
            <a:rPr lang="fa-IR" sz="1600" kern="1200" dirty="0">
              <a:cs typeface="B Koodak" panose="00000700000000000000" pitchFamily="2" charset="-78"/>
            </a:rPr>
            <a:t>برای </a:t>
          </a:r>
          <a:r>
            <a:rPr lang="fa-IR" sz="1600" kern="1200" dirty="0" smtClean="0">
              <a:cs typeface="B Koodak" panose="00000700000000000000" pitchFamily="2" charset="-78"/>
            </a:rPr>
            <a:t>ثبت‌نام</a:t>
          </a:r>
          <a:endParaRPr lang="fa-IR" sz="1600" kern="1200" dirty="0">
            <a:cs typeface="B Koodak" panose="00000700000000000000" pitchFamily="2" charset="-78"/>
          </a:endParaRPr>
        </a:p>
      </dsp:txBody>
      <dsp:txXfrm>
        <a:off x="38616" y="2365633"/>
        <a:ext cx="1812449" cy="11929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5564460" y="6655"/>
          <a:ext cx="3126851" cy="12527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>
              <a:cs typeface="B Koodak" panose="00000700000000000000" pitchFamily="2" charset="-78"/>
            </a:rPr>
            <a:t>دفاتر خدمات زیارتی</a:t>
          </a:r>
        </a:p>
      </dsp:txBody>
      <dsp:txXfrm>
        <a:off x="5639806" y="6655"/>
        <a:ext cx="3126851" cy="835200"/>
      </dsp:txXfrm>
    </dsp:sp>
    <dsp:sp modelId="{6730AD28-CE6C-4B39-8677-41A7427576D2}">
      <dsp:nvSpPr>
        <dsp:cNvPr id="0" name=""/>
        <dsp:cNvSpPr/>
      </dsp:nvSpPr>
      <dsp:spPr>
        <a:xfrm>
          <a:off x="5029165" y="668818"/>
          <a:ext cx="3126851" cy="388237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>
              <a:cs typeface="B Koodak" panose="00000700000000000000" pitchFamily="2" charset="-78"/>
            </a:rPr>
            <a:t>ثبت نام توسط کلیه دفاتر خدمات زیارتی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>
              <a:cs typeface="B Koodak" panose="00000700000000000000" pitchFamily="2" charset="-78"/>
            </a:rPr>
            <a:t>ارتباط با شرکت مجری برای درخواست تامین بسته زیارتی خاص مورد نظر زائران </a:t>
          </a:r>
        </a:p>
      </dsp:txBody>
      <dsp:txXfrm>
        <a:off x="5120747" y="760400"/>
        <a:ext cx="2943687" cy="3699211"/>
      </dsp:txXfrm>
    </dsp:sp>
    <dsp:sp modelId="{787138BE-A341-4556-9770-C7FA9D4ED482}">
      <dsp:nvSpPr>
        <dsp:cNvPr id="0" name=""/>
        <dsp:cNvSpPr/>
      </dsp:nvSpPr>
      <dsp:spPr>
        <a:xfrm rot="10706501">
          <a:off x="4116190" y="139537"/>
          <a:ext cx="923733" cy="64665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900" kern="1200">
            <a:cs typeface="B Koodak" panose="00000700000000000000" pitchFamily="2" charset="-78"/>
          </a:endParaRPr>
        </a:p>
      </dsp:txBody>
      <dsp:txXfrm rot="10800000">
        <a:off x="4310151" y="266230"/>
        <a:ext cx="729736" cy="387995"/>
      </dsp:txXfrm>
    </dsp:sp>
    <dsp:sp modelId="{6245652A-AF51-49E9-8868-84B0354DA229}">
      <dsp:nvSpPr>
        <dsp:cNvPr id="0" name=""/>
        <dsp:cNvSpPr/>
      </dsp:nvSpPr>
      <dsp:spPr>
        <a:xfrm>
          <a:off x="605575" y="142451"/>
          <a:ext cx="3064314" cy="12527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>
              <a:cs typeface="B Koodak" panose="00000700000000000000" pitchFamily="2" charset="-78"/>
            </a:rPr>
            <a:t>دفتر مالی</a:t>
          </a:r>
        </a:p>
      </dsp:txBody>
      <dsp:txXfrm>
        <a:off x="679414" y="142451"/>
        <a:ext cx="3064314" cy="835200"/>
      </dsp:txXfrm>
    </dsp:sp>
    <dsp:sp modelId="{9DD45647-361F-443E-A9E7-71EF5FFDF6F8}">
      <dsp:nvSpPr>
        <dsp:cNvPr id="0" name=""/>
        <dsp:cNvSpPr/>
      </dsp:nvSpPr>
      <dsp:spPr>
        <a:xfrm>
          <a:off x="120746" y="885270"/>
          <a:ext cx="3086101" cy="333919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>
              <a:cs typeface="B Koodak" panose="00000700000000000000" pitchFamily="2" charset="-78"/>
            </a:rPr>
            <a:t>توزیع وجه بر اساس دستورالعمل مربوطه. </a:t>
          </a:r>
          <a:r>
            <a:rPr lang="fa-IR" sz="2100" i="1" kern="1200" dirty="0">
              <a:solidFill>
                <a:srgbClr val="FF0000"/>
              </a:solidFill>
              <a:cs typeface="B Koodak" panose="00000700000000000000" pitchFamily="2" charset="-78"/>
            </a:rPr>
            <a:t>(مبالغ مربوط به خدمات متمرکز سازمان به حساب سازمان و باقیمانده90% به حساب دفتر خدمات زیارتی مجری واریز می شود.)</a:t>
          </a:r>
        </a:p>
      </dsp:txBody>
      <dsp:txXfrm>
        <a:off x="211135" y="975659"/>
        <a:ext cx="2905323" cy="31584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6641580" y="1162432"/>
          <a:ext cx="1955883" cy="84990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>
              <a:cs typeface="B Koodak" panose="00000700000000000000" pitchFamily="2" charset="-78"/>
            </a:rPr>
            <a:t>دفتر خدمات زیارتی</a:t>
          </a:r>
        </a:p>
      </dsp:txBody>
      <dsp:txXfrm>
        <a:off x="6688709" y="1162432"/>
        <a:ext cx="1955883" cy="566602"/>
      </dsp:txXfrm>
    </dsp:sp>
    <dsp:sp modelId="{6730AD28-CE6C-4B39-8677-41A7427576D2}">
      <dsp:nvSpPr>
        <dsp:cNvPr id="0" name=""/>
        <dsp:cNvSpPr/>
      </dsp:nvSpPr>
      <dsp:spPr>
        <a:xfrm>
          <a:off x="6288107" y="1729034"/>
          <a:ext cx="1955883" cy="25271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>
              <a:cs typeface="B Koodak" panose="00000700000000000000" pitchFamily="2" charset="-78"/>
            </a:rPr>
            <a:t>اعزام زایر به عتبات عالیات و ارائه خدمات به زائران بر اساس شرح خدمات ابراز شده</a:t>
          </a:r>
        </a:p>
      </dsp:txBody>
      <dsp:txXfrm>
        <a:off x="6345393" y="1786320"/>
        <a:ext cx="1841311" cy="2412627"/>
      </dsp:txXfrm>
    </dsp:sp>
    <dsp:sp modelId="{787138BE-A341-4556-9770-C7FA9D4ED482}">
      <dsp:nvSpPr>
        <dsp:cNvPr id="0" name=""/>
        <dsp:cNvSpPr/>
      </dsp:nvSpPr>
      <dsp:spPr>
        <a:xfrm rot="10800000">
          <a:off x="5763614" y="1202254"/>
          <a:ext cx="628590" cy="4869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400" kern="1200">
            <a:cs typeface="B Koodak" panose="00000700000000000000" pitchFamily="2" charset="-78"/>
          </a:endParaRPr>
        </a:p>
      </dsp:txBody>
      <dsp:txXfrm rot="10800000">
        <a:off x="5909701" y="1299646"/>
        <a:ext cx="482503" cy="292174"/>
      </dsp:txXfrm>
    </dsp:sp>
    <dsp:sp modelId="{6245652A-AF51-49E9-8868-84B0354DA229}">
      <dsp:nvSpPr>
        <dsp:cNvPr id="0" name=""/>
        <dsp:cNvSpPr/>
      </dsp:nvSpPr>
      <dsp:spPr>
        <a:xfrm>
          <a:off x="3499677" y="1162432"/>
          <a:ext cx="1955883" cy="84990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>
              <a:cs typeface="B Koodak" panose="00000700000000000000" pitchFamily="2" charset="-78"/>
            </a:rPr>
            <a:t>دفتر نمایندگی سازمان</a:t>
          </a:r>
        </a:p>
      </dsp:txBody>
      <dsp:txXfrm>
        <a:off x="3546807" y="1162432"/>
        <a:ext cx="1955883" cy="566602"/>
      </dsp:txXfrm>
    </dsp:sp>
    <dsp:sp modelId="{9DD45647-361F-443E-A9E7-71EF5FFDF6F8}">
      <dsp:nvSpPr>
        <dsp:cNvPr id="0" name=""/>
        <dsp:cNvSpPr/>
      </dsp:nvSpPr>
      <dsp:spPr>
        <a:xfrm>
          <a:off x="3146204" y="1729034"/>
          <a:ext cx="1955883" cy="25271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>
              <a:cs typeface="B Koodak" panose="00000700000000000000" pitchFamily="2" charset="-78"/>
            </a:rPr>
            <a:t>بازرسی، ارزشیابی عمکرد و ارزیابی خدمات.</a:t>
          </a: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>
              <a:cs typeface="B Koodak" panose="00000700000000000000" pitchFamily="2" charset="-78"/>
            </a:rPr>
            <a:t>تایید حسن انجام کار.</a:t>
          </a:r>
        </a:p>
      </dsp:txBody>
      <dsp:txXfrm>
        <a:off x="3203490" y="1786320"/>
        <a:ext cx="1841311" cy="2412627"/>
      </dsp:txXfrm>
    </dsp:sp>
    <dsp:sp modelId="{125E62DA-BEF0-4B25-8ED3-B787716B46B2}">
      <dsp:nvSpPr>
        <dsp:cNvPr id="0" name=""/>
        <dsp:cNvSpPr/>
      </dsp:nvSpPr>
      <dsp:spPr>
        <a:xfrm rot="10800000">
          <a:off x="2621711" y="1202254"/>
          <a:ext cx="628590" cy="4869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400" kern="1200">
            <a:cs typeface="B Koodak" panose="00000700000000000000" pitchFamily="2" charset="-78"/>
          </a:endParaRPr>
        </a:p>
      </dsp:txBody>
      <dsp:txXfrm rot="10800000">
        <a:off x="2767798" y="1299646"/>
        <a:ext cx="482503" cy="292174"/>
      </dsp:txXfrm>
    </dsp:sp>
    <dsp:sp modelId="{0A9FCCA6-D021-4A05-AE9B-E180B060DDAD}">
      <dsp:nvSpPr>
        <dsp:cNvPr id="0" name=""/>
        <dsp:cNvSpPr/>
      </dsp:nvSpPr>
      <dsp:spPr>
        <a:xfrm>
          <a:off x="357774" y="1162432"/>
          <a:ext cx="1955883" cy="84990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>
              <a:cs typeface="B Koodak" panose="00000700000000000000" pitchFamily="2" charset="-78"/>
            </a:rPr>
            <a:t>دفتر مالی</a:t>
          </a:r>
        </a:p>
      </dsp:txBody>
      <dsp:txXfrm>
        <a:off x="404904" y="1162432"/>
        <a:ext cx="1955883" cy="566602"/>
      </dsp:txXfrm>
    </dsp:sp>
    <dsp:sp modelId="{DCBE39A5-5F64-4113-9CBA-335622F08EEE}">
      <dsp:nvSpPr>
        <dsp:cNvPr id="0" name=""/>
        <dsp:cNvSpPr/>
      </dsp:nvSpPr>
      <dsp:spPr>
        <a:xfrm>
          <a:off x="4301" y="1729034"/>
          <a:ext cx="1955883" cy="25271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>
              <a:cs typeface="B Koodak" panose="00000700000000000000" pitchFamily="2" charset="-78"/>
            </a:rPr>
            <a:t>پرداخت 10 درصد حسن انجام کار (باقیمانده از قرارداد.)</a:t>
          </a:r>
        </a:p>
      </dsp:txBody>
      <dsp:txXfrm>
        <a:off x="61587" y="1786320"/>
        <a:ext cx="1841311" cy="24126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CDAD-CC72-479D-8922-9E21906A2F77}">
      <dsp:nvSpPr>
        <dsp:cNvPr id="0" name=""/>
        <dsp:cNvSpPr/>
      </dsp:nvSpPr>
      <dsp:spPr>
        <a:xfrm>
          <a:off x="6641580" y="215330"/>
          <a:ext cx="1955883" cy="114469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>
              <a:cs typeface="B Koodak" panose="00000700000000000000" pitchFamily="2" charset="-78"/>
            </a:rPr>
            <a:t>معاونت عتبات عالیات</a:t>
          </a:r>
        </a:p>
      </dsp:txBody>
      <dsp:txXfrm>
        <a:off x="6688709" y="215330"/>
        <a:ext cx="1955883" cy="763129"/>
      </dsp:txXfrm>
    </dsp:sp>
    <dsp:sp modelId="{6730AD28-CE6C-4B39-8677-41A7427576D2}">
      <dsp:nvSpPr>
        <dsp:cNvPr id="0" name=""/>
        <dsp:cNvSpPr/>
      </dsp:nvSpPr>
      <dsp:spPr>
        <a:xfrm>
          <a:off x="6288107" y="978459"/>
          <a:ext cx="1955883" cy="311343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>
              <a:cs typeface="B Koodak" panose="00000700000000000000" pitchFamily="2" charset="-78"/>
            </a:rPr>
            <a:t>دریافت گزارش کسر خدمات از دفتر نمایندگی و بررسی آن </a:t>
          </a:r>
          <a:r>
            <a:rPr lang="fa-IR" sz="1500" kern="1200">
              <a:cs typeface="B Koodak" panose="00000700000000000000" pitchFamily="2" charset="-78"/>
            </a:rPr>
            <a:t>در </a:t>
          </a:r>
          <a:r>
            <a:rPr lang="fa-IR" sz="1500" kern="1200" smtClean="0">
              <a:cs typeface="B Koodak" panose="00000700000000000000" pitchFamily="2" charset="-78"/>
            </a:rPr>
            <a:t>اداره </a:t>
          </a:r>
          <a:r>
            <a:rPr lang="fa-IR" sz="1500" kern="1200" dirty="0">
              <a:cs typeface="B Koodak" panose="00000700000000000000" pitchFamily="2" charset="-78"/>
            </a:rPr>
            <a:t>کل </a:t>
          </a:r>
          <a:r>
            <a:rPr lang="fa-IR" sz="1500" kern="1200" dirty="0" smtClean="0">
              <a:cs typeface="B Koodak" panose="00000700000000000000" pitchFamily="2" charset="-78"/>
            </a:rPr>
            <a:t>های مربوطه</a:t>
          </a:r>
          <a:r>
            <a:rPr lang="fa-IR" sz="1500" kern="1200" dirty="0">
              <a:cs typeface="B Koodak" panose="00000700000000000000" pitchFamily="2" charset="-78"/>
            </a:rPr>
            <a:t>.</a:t>
          </a:r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>
              <a:cs typeface="B Koodak" panose="00000700000000000000" pitchFamily="2" charset="-78"/>
            </a:rPr>
            <a:t>تعیین مبلغ خسارت</a:t>
          </a:r>
        </a:p>
      </dsp:txBody>
      <dsp:txXfrm>
        <a:off x="6345393" y="1035745"/>
        <a:ext cx="1841311" cy="2998865"/>
      </dsp:txXfrm>
    </dsp:sp>
    <dsp:sp modelId="{787138BE-A341-4556-9770-C7FA9D4ED482}">
      <dsp:nvSpPr>
        <dsp:cNvPr id="0" name=""/>
        <dsp:cNvSpPr/>
      </dsp:nvSpPr>
      <dsp:spPr>
        <a:xfrm rot="10800000">
          <a:off x="5763614" y="353416"/>
          <a:ext cx="628590" cy="4869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200" kern="1200">
            <a:cs typeface="B Koodak" panose="00000700000000000000" pitchFamily="2" charset="-78"/>
          </a:endParaRPr>
        </a:p>
      </dsp:txBody>
      <dsp:txXfrm rot="10800000">
        <a:off x="5909701" y="450808"/>
        <a:ext cx="482503" cy="292174"/>
      </dsp:txXfrm>
    </dsp:sp>
    <dsp:sp modelId="{6245652A-AF51-49E9-8868-84B0354DA229}">
      <dsp:nvSpPr>
        <dsp:cNvPr id="0" name=""/>
        <dsp:cNvSpPr/>
      </dsp:nvSpPr>
      <dsp:spPr>
        <a:xfrm>
          <a:off x="3499677" y="215330"/>
          <a:ext cx="1955883" cy="114469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Koodak" panose="00000700000000000000" pitchFamily="2" charset="-78"/>
            </a:rPr>
            <a:t>اداره کل امور </a:t>
          </a:r>
          <a:r>
            <a:rPr lang="fa-IR" sz="1500" kern="1200" dirty="0" smtClean="0">
              <a:cs typeface="B Koodak" panose="00000700000000000000" pitchFamily="2" charset="-78"/>
            </a:rPr>
            <a:t>مالی</a:t>
          </a:r>
          <a:endParaRPr lang="fa-IR" sz="1500" kern="1200" dirty="0">
            <a:cs typeface="B Koodak" panose="00000700000000000000" pitchFamily="2" charset="-78"/>
          </a:endParaRPr>
        </a:p>
      </dsp:txBody>
      <dsp:txXfrm>
        <a:off x="3546807" y="215330"/>
        <a:ext cx="1955883" cy="763129"/>
      </dsp:txXfrm>
    </dsp:sp>
    <dsp:sp modelId="{9DD45647-361F-443E-A9E7-71EF5FFDF6F8}">
      <dsp:nvSpPr>
        <dsp:cNvPr id="0" name=""/>
        <dsp:cNvSpPr/>
      </dsp:nvSpPr>
      <dsp:spPr>
        <a:xfrm>
          <a:off x="3146204" y="978459"/>
          <a:ext cx="1955883" cy="311343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>
              <a:cs typeface="B Koodak" panose="00000700000000000000" pitchFamily="2" charset="-78"/>
            </a:rPr>
            <a:t>عودت خسارت وارده به زایرین از مبلغ حسن انجام کار.</a:t>
          </a:r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500" kern="1200" dirty="0">
              <a:cs typeface="B Koodak" panose="00000700000000000000" pitchFamily="2" charset="-78"/>
            </a:rPr>
            <a:t>در صورتی که خسارت بیش از </a:t>
          </a:r>
          <a:r>
            <a:rPr lang="fa-IR" sz="1500" kern="1200" dirty="0" smtClean="0">
              <a:cs typeface="B Koodak" panose="00000700000000000000" pitchFamily="2" charset="-78"/>
            </a:rPr>
            <a:t>مبلغ حسن </a:t>
          </a:r>
          <a:r>
            <a:rPr lang="fa-IR" sz="1500" kern="1200" dirty="0">
              <a:cs typeface="B Koodak" panose="00000700000000000000" pitchFamily="2" charset="-78"/>
            </a:rPr>
            <a:t>انجام کار </a:t>
          </a:r>
          <a:r>
            <a:rPr lang="fa-IR" sz="1500" kern="1200" dirty="0" smtClean="0">
              <a:cs typeface="B Koodak" panose="00000700000000000000" pitchFamily="2" charset="-78"/>
            </a:rPr>
            <a:t>باشد، </a:t>
          </a:r>
          <a:r>
            <a:rPr lang="fa-IR" sz="1500" kern="1200" dirty="0">
              <a:cs typeface="B Koodak" panose="00000700000000000000" pitchFamily="2" charset="-78"/>
            </a:rPr>
            <a:t>دفتر زیارتی موظف به پرداخت خسارت به زائرین </a:t>
          </a:r>
          <a:r>
            <a:rPr lang="fa-IR" sz="1500" kern="1200" dirty="0" smtClean="0">
              <a:cs typeface="B Koodak" panose="00000700000000000000" pitchFamily="2" charset="-78"/>
            </a:rPr>
            <a:t>    می </a:t>
          </a:r>
          <a:r>
            <a:rPr lang="fa-IR" sz="1500" kern="1200" dirty="0">
              <a:cs typeface="B Koodak" panose="00000700000000000000" pitchFamily="2" charset="-78"/>
            </a:rPr>
            <a:t>باشد.</a:t>
          </a:r>
        </a:p>
      </dsp:txBody>
      <dsp:txXfrm>
        <a:off x="3203490" y="1035745"/>
        <a:ext cx="1841311" cy="2998865"/>
      </dsp:txXfrm>
    </dsp:sp>
    <dsp:sp modelId="{B073FB6D-50DA-42C3-82F9-52A27B49B148}">
      <dsp:nvSpPr>
        <dsp:cNvPr id="0" name=""/>
        <dsp:cNvSpPr/>
      </dsp:nvSpPr>
      <dsp:spPr>
        <a:xfrm rot="10800000">
          <a:off x="2621711" y="353416"/>
          <a:ext cx="628590" cy="48695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200" kern="1200">
            <a:cs typeface="B Koodak" panose="00000700000000000000" pitchFamily="2" charset="-78"/>
          </a:endParaRPr>
        </a:p>
      </dsp:txBody>
      <dsp:txXfrm rot="10800000">
        <a:off x="2767798" y="450808"/>
        <a:ext cx="482503" cy="292174"/>
      </dsp:txXfrm>
    </dsp:sp>
    <dsp:sp modelId="{F3DD62FE-007A-4D8D-9291-F9F7C48CF630}">
      <dsp:nvSpPr>
        <dsp:cNvPr id="0" name=""/>
        <dsp:cNvSpPr/>
      </dsp:nvSpPr>
      <dsp:spPr>
        <a:xfrm>
          <a:off x="357774" y="215330"/>
          <a:ext cx="1955883" cy="114469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>
              <a:cs typeface="B Koodak" panose="00000700000000000000" pitchFamily="2" charset="-78"/>
            </a:rPr>
            <a:t>دفتر </a:t>
          </a:r>
          <a:r>
            <a:rPr lang="fa-IR" sz="1500" kern="1200" dirty="0" smtClean="0">
              <a:cs typeface="B Koodak" panose="00000700000000000000" pitchFamily="2" charset="-78"/>
            </a:rPr>
            <a:t>راهبری و نظارت بر امور کارگزاران</a:t>
          </a:r>
          <a:endParaRPr lang="fa-IR" sz="1500" kern="1200" dirty="0">
            <a:cs typeface="B Koodak" panose="00000700000000000000" pitchFamily="2" charset="-78"/>
          </a:endParaRPr>
        </a:p>
      </dsp:txBody>
      <dsp:txXfrm>
        <a:off x="404904" y="215330"/>
        <a:ext cx="1955883" cy="763129"/>
      </dsp:txXfrm>
    </dsp:sp>
    <dsp:sp modelId="{6749A096-5912-46CB-9B1A-C291B59356BF}">
      <dsp:nvSpPr>
        <dsp:cNvPr id="0" name=""/>
        <dsp:cNvSpPr/>
      </dsp:nvSpPr>
      <dsp:spPr>
        <a:xfrm>
          <a:off x="0" y="960339"/>
          <a:ext cx="1955883" cy="311343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B Koodak" panose="00000700000000000000" pitchFamily="2" charset="-78"/>
            </a:rPr>
            <a:t>بررسی تخلف صورت گرفته در کمیته بدوی رسیدگی به تخلفات دفاتر خدمات زیارتی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B Koodak" panose="00000700000000000000" pitchFamily="2" charset="-78"/>
          </a:endParaRPr>
        </a:p>
      </dsp:txBody>
      <dsp:txXfrm>
        <a:off x="57286" y="1017625"/>
        <a:ext cx="1841311" cy="2998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84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80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1260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1162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3608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8472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4368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975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2864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8986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593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610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9631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6164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540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200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568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388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44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33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125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766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016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0D41D-8665-4982-B353-C3E3C06D052C}" type="datetimeFigureOut">
              <a:rPr lang="fa-IR" smtClean="0"/>
              <a:t>05/10/1443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FA0D-ED6E-44F7-8D93-048C7CD31F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075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microsoft.com/office/2007/relationships/diagramDrawing" Target="../diagrams/drawing1.xml"/><Relationship Id="rId3" Type="http://schemas.openxmlformats.org/officeDocument/2006/relationships/slide" Target="slide7.xml"/><Relationship Id="rId7" Type="http://schemas.openxmlformats.org/officeDocument/2006/relationships/slide" Target="slide3.xml"/><Relationship Id="rId12" Type="http://schemas.openxmlformats.org/officeDocument/2006/relationships/diagramColors" Target="../diagrams/colors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.xml"/><Relationship Id="rId11" Type="http://schemas.openxmlformats.org/officeDocument/2006/relationships/diagramQuickStyle" Target="../diagrams/quickStyle1.xml"/><Relationship Id="rId5" Type="http://schemas.openxmlformats.org/officeDocument/2006/relationships/slide" Target="slide5.xml"/><Relationship Id="rId10" Type="http://schemas.openxmlformats.org/officeDocument/2006/relationships/diagramLayout" Target="../diagrams/layout1.xml"/><Relationship Id="rId4" Type="http://schemas.openxmlformats.org/officeDocument/2006/relationships/slide" Target="slide6.xml"/><Relationship Id="rId9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microsoft.com/office/2007/relationships/diagramDrawing" Target="../diagrams/drawing2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diagramColors" Target="../diagrams/colors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.xml"/><Relationship Id="rId11" Type="http://schemas.openxmlformats.org/officeDocument/2006/relationships/diagramQuickStyle" Target="../diagrams/quickStyle2.xml"/><Relationship Id="rId5" Type="http://schemas.openxmlformats.org/officeDocument/2006/relationships/slide" Target="slide5.xml"/><Relationship Id="rId10" Type="http://schemas.openxmlformats.org/officeDocument/2006/relationships/diagramLayout" Target="../diagrams/layout2.xml"/><Relationship Id="rId4" Type="http://schemas.openxmlformats.org/officeDocument/2006/relationships/slide" Target="slide6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microsoft.com/office/2007/relationships/diagramDrawing" Target="../diagrams/drawing3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diagramColors" Target="../diagrams/colors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3.xml"/><Relationship Id="rId5" Type="http://schemas.openxmlformats.org/officeDocument/2006/relationships/slide" Target="slide5.xml"/><Relationship Id="rId10" Type="http://schemas.openxmlformats.org/officeDocument/2006/relationships/diagramLayout" Target="../diagrams/layout3.xml"/><Relationship Id="rId4" Type="http://schemas.openxmlformats.org/officeDocument/2006/relationships/slide" Target="slide6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microsoft.com/office/2007/relationships/diagramDrawing" Target="../diagrams/drawing4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diagramColors" Target="../diagrams/colors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4.xml"/><Relationship Id="rId5" Type="http://schemas.openxmlformats.org/officeDocument/2006/relationships/slide" Target="slide4.xml"/><Relationship Id="rId10" Type="http://schemas.openxmlformats.org/officeDocument/2006/relationships/diagramLayout" Target="../diagrams/layout4.xml"/><Relationship Id="rId4" Type="http://schemas.openxmlformats.org/officeDocument/2006/relationships/slide" Target="slide6.xml"/><Relationship Id="rId9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microsoft.com/office/2007/relationships/diagramDrawing" Target="../diagrams/drawing5.xml"/><Relationship Id="rId3" Type="http://schemas.openxmlformats.org/officeDocument/2006/relationships/slide" Target="slide7.xml"/><Relationship Id="rId7" Type="http://schemas.openxmlformats.org/officeDocument/2006/relationships/slide" Target="slide2.xml"/><Relationship Id="rId12" Type="http://schemas.openxmlformats.org/officeDocument/2006/relationships/diagramColors" Target="../diagrams/colors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5.xml"/><Relationship Id="rId5" Type="http://schemas.openxmlformats.org/officeDocument/2006/relationships/slide" Target="slide4.xml"/><Relationship Id="rId10" Type="http://schemas.openxmlformats.org/officeDocument/2006/relationships/diagramLayout" Target="../diagrams/layout5.xml"/><Relationship Id="rId4" Type="http://schemas.openxmlformats.org/officeDocument/2006/relationships/slide" Target="slide5.xml"/><Relationship Id="rId9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microsoft.com/office/2007/relationships/diagramDrawing" Target="../diagrams/drawing6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12" Type="http://schemas.openxmlformats.org/officeDocument/2006/relationships/diagramColors" Target="../diagrams/colors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6.xml"/><Relationship Id="rId5" Type="http://schemas.openxmlformats.org/officeDocument/2006/relationships/slide" Target="slide4.xml"/><Relationship Id="rId10" Type="http://schemas.openxmlformats.org/officeDocument/2006/relationships/diagramLayout" Target="../diagrams/layout6.xml"/><Relationship Id="rId4" Type="http://schemas.openxmlformats.org/officeDocument/2006/relationships/slide" Target="slide5.xml"/><Relationship Id="rId9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microsoft.com/office/2007/relationships/diagramDrawing" Target="../diagrams/drawing7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12" Type="http://schemas.openxmlformats.org/officeDocument/2006/relationships/diagramColors" Target="../diagrams/colors7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.xml"/><Relationship Id="rId11" Type="http://schemas.openxmlformats.org/officeDocument/2006/relationships/diagramQuickStyle" Target="../diagrams/quickStyle7.xml"/><Relationship Id="rId5" Type="http://schemas.openxmlformats.org/officeDocument/2006/relationships/slide" Target="slide4.xml"/><Relationship Id="rId10" Type="http://schemas.openxmlformats.org/officeDocument/2006/relationships/diagramLayout" Target="../diagrams/layout7.xml"/><Relationship Id="rId4" Type="http://schemas.openxmlformats.org/officeDocument/2006/relationships/slide" Target="slide5.xml"/><Relationship Id="rId9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512" y="963308"/>
            <a:ext cx="2190750" cy="24012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1356023"/>
            <a:ext cx="8355012" cy="226771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آشنایی با فرایندهای اجرایی طرح نوین</a:t>
            </a:r>
            <a:b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</a:br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عتبات عالیات ویژه دفاتر خدمات زیارتی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2" y="4152900"/>
            <a:ext cx="4202956" cy="1675245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دفتر برنامه ریزی، پذیرش </a:t>
            </a:r>
          </a:p>
          <a:p>
            <a:pPr algn="ctr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و اعزام عتبات عالیات</a:t>
            </a:r>
          </a:p>
          <a:p>
            <a:pPr algn="ctr"/>
            <a:endParaRPr lang="fa-IR" sz="28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856" y="3814079"/>
            <a:ext cx="2650595" cy="1545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897467"/>
            <a:ext cx="6096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>
                <a:solidFill>
                  <a:srgbClr val="FF0000"/>
                </a:solidFill>
                <a:cs typeface="B Davat" panose="00000400000000000000" pitchFamily="2" charset="-78"/>
              </a:rPr>
              <a:t>صلی الله علیک یا اباعبدالله الحسین (ع)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19600" y="4152899"/>
            <a:ext cx="4202956" cy="16752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1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دفتر راهبری و نظارت </a:t>
            </a:r>
          </a:p>
          <a:p>
            <a:pPr algn="ctr"/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برامور کارگزاران</a:t>
            </a:r>
          </a:p>
          <a:p>
            <a:pPr algn="ctr"/>
            <a:endParaRPr lang="fa-IR" sz="2800" b="1" dirty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11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</p:transition>
    </mc:Choice>
    <mc:Fallback xmlns="">
      <p:transition spd="med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1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2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3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2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11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14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1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10" name="تایتل">
              <a:hlinkClick r:id="rId4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17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9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9" name="تایتل">
              <a:hlinkClick r:id="rId5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13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7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6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5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تایتل">
              <a:hlinkClick r:id="rId6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4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4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7" name="تایتل">
              <a:hlinkClick r:id="rId7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15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43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2" name="ارسال تقاضا"/>
          <p:cNvGrpSpPr/>
          <p:nvPr/>
        </p:nvGrpSpPr>
        <p:grpSpPr>
          <a:xfrm>
            <a:off x="-14068" y="135275"/>
            <a:ext cx="12206068" cy="6736793"/>
            <a:chOff x="-14068" y="135275"/>
            <a:chExt cx="12206068" cy="6736793"/>
          </a:xfrm>
        </p:grpSpPr>
        <p:sp>
          <p:nvSpPr>
            <p:cNvPr id="38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تایتل">
              <a:hlinkClick r:id="rId8" action="ppaction://hlinksldjump"/>
            </p:cNvPr>
            <p:cNvSpPr/>
            <p:nvPr/>
          </p:nvSpPr>
          <p:spPr>
            <a:xfrm>
              <a:off x="10439400" y="135275"/>
              <a:ext cx="1752600" cy="612000"/>
            </a:xfrm>
            <a:prstGeom prst="flowChartManualInpu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8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16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56" name="Diagram 55"/>
          <p:cNvGraphicFramePr/>
          <p:nvPr>
            <p:extLst>
              <p:ext uri="{D42A27DB-BD31-4B8C-83A1-F6EECF244321}">
                <p14:modId xmlns:p14="http://schemas.microsoft.com/office/powerpoint/2010/main" val="1466823112"/>
              </p:ext>
            </p:extLst>
          </p:nvPr>
        </p:nvGraphicFramePr>
        <p:xfrm>
          <a:off x="1790505" y="915969"/>
          <a:ext cx="86488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7" name="Striped Right Arrow 56">
            <a:hlinkClick r:id="rId7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05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1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1" name="تایتل">
              <a:hlinkClick r:id="rId4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5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6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35465"/>
            <a:ext cx="12192000" cy="6740652"/>
            <a:chOff x="0" y="135465"/>
            <a:chExt cx="12192000" cy="6740652"/>
          </a:xfrm>
        </p:grpSpPr>
        <p:sp>
          <p:nvSpPr>
            <p:cNvPr id="67" name="تایتل">
              <a:hlinkClick r:id="rId8" action="ppaction://hlinksldjump"/>
            </p:cNvPr>
            <p:cNvSpPr/>
            <p:nvPr/>
          </p:nvSpPr>
          <p:spPr>
            <a:xfrm>
              <a:off x="8702040" y="135465"/>
              <a:ext cx="1738800" cy="612000"/>
            </a:xfrm>
            <a:prstGeom prst="flowChartManualInpu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317722453"/>
              </p:ext>
            </p:extLst>
          </p:nvPr>
        </p:nvGraphicFramePr>
        <p:xfrm>
          <a:off x="1790505" y="915969"/>
          <a:ext cx="86488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7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6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76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41" name="تایتل">
              <a:hlinkClick r:id="rId4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5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39732"/>
            <a:ext cx="12220136" cy="6734169"/>
            <a:chOff x="-14068" y="139732"/>
            <a:chExt cx="12220136" cy="6734169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8" action="ppaction://hlinksldjump"/>
            </p:cNvPr>
            <p:cNvSpPr/>
            <p:nvPr/>
          </p:nvSpPr>
          <p:spPr>
            <a:xfrm>
              <a:off x="6964680" y="139732"/>
              <a:ext cx="1738800" cy="612000"/>
            </a:xfrm>
            <a:prstGeom prst="flowChartManualInpu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3238665628"/>
              </p:ext>
            </p:extLst>
          </p:nvPr>
        </p:nvGraphicFramePr>
        <p:xfrm>
          <a:off x="1790505" y="915969"/>
          <a:ext cx="86488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6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5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43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41" name="تایتل">
              <a:hlinkClick r:id="rId4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5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49652"/>
            <a:ext cx="12206068" cy="6728839"/>
            <a:chOff x="0" y="149652"/>
            <a:chExt cx="12206068" cy="6728839"/>
          </a:xfrm>
        </p:grpSpPr>
        <p:sp>
          <p:nvSpPr>
            <p:cNvPr id="59" name="تایتل">
              <a:hlinkClick r:id="rId8" action="ppaction://hlinksldjump"/>
            </p:cNvPr>
            <p:cNvSpPr/>
            <p:nvPr/>
          </p:nvSpPr>
          <p:spPr>
            <a:xfrm>
              <a:off x="5227320" y="149652"/>
              <a:ext cx="1738800" cy="612000"/>
            </a:xfrm>
            <a:prstGeom prst="flowChartManualInpu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2759867698"/>
              </p:ext>
            </p:extLst>
          </p:nvPr>
        </p:nvGraphicFramePr>
        <p:xfrm>
          <a:off x="348344" y="886940"/>
          <a:ext cx="113683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5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4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21850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3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4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5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35394"/>
            <a:ext cx="12207600" cy="6736129"/>
            <a:chOff x="0" y="135394"/>
            <a:chExt cx="12207600" cy="6736129"/>
          </a:xfrm>
        </p:grpSpPr>
        <p:sp>
          <p:nvSpPr>
            <p:cNvPr id="41" name="تایتل">
              <a:hlinkClick r:id="rId8" action="ppaction://hlinksldjump"/>
            </p:cNvPr>
            <p:cNvSpPr/>
            <p:nvPr/>
          </p:nvSpPr>
          <p:spPr>
            <a:xfrm>
              <a:off x="3489960" y="135394"/>
              <a:ext cx="1738800" cy="612000"/>
            </a:xfrm>
            <a:prstGeom prst="flowChartManualInpu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1874809051"/>
              </p:ext>
            </p:extLst>
          </p:nvPr>
        </p:nvGraphicFramePr>
        <p:xfrm>
          <a:off x="1631852" y="1492999"/>
          <a:ext cx="8807548" cy="4730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4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3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62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تسویه حساب"/>
          <p:cNvGrpSpPr/>
          <p:nvPr/>
        </p:nvGrpSpPr>
        <p:grpSpPr>
          <a:xfrm>
            <a:off x="-28136" y="149153"/>
            <a:ext cx="12220136" cy="6721389"/>
            <a:chOff x="-28136" y="149153"/>
            <a:chExt cx="12220136" cy="6721389"/>
          </a:xfrm>
        </p:grpSpPr>
        <p:sp>
          <p:nvSpPr>
            <p:cNvPr id="32" name="تایتل">
              <a:hlinkClick r:id="rId2" action="ppaction://hlinksldjump"/>
            </p:cNvPr>
            <p:cNvSpPr/>
            <p:nvPr/>
          </p:nvSpPr>
          <p:spPr>
            <a:xfrm>
              <a:off x="0" y="149153"/>
              <a:ext cx="1754040" cy="612000"/>
            </a:xfrm>
            <a:prstGeom prst="flowChartManualInp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پرداخت 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41" name="تایتل">
              <a:hlinkClick r:id="rId3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4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5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79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5" name="ارزیابی"/>
          <p:cNvGrpSpPr/>
          <p:nvPr/>
        </p:nvGrpSpPr>
        <p:grpSpPr>
          <a:xfrm>
            <a:off x="-28136" y="144630"/>
            <a:ext cx="12220136" cy="6726127"/>
            <a:chOff x="-28136" y="144630"/>
            <a:chExt cx="12220136" cy="6726127"/>
          </a:xfrm>
        </p:grpSpPr>
        <p:sp>
          <p:nvSpPr>
            <p:cNvPr id="36" name="تایتل">
              <a:hlinkClick r:id="rId8" action="ppaction://hlinksldjump"/>
            </p:cNvPr>
            <p:cNvSpPr/>
            <p:nvPr/>
          </p:nvSpPr>
          <p:spPr>
            <a:xfrm>
              <a:off x="1752600" y="144630"/>
              <a:ext cx="1738800" cy="612000"/>
            </a:xfrm>
            <a:prstGeom prst="flowChartManualInpu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4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2088844349"/>
              </p:ext>
            </p:extLst>
          </p:nvPr>
        </p:nvGraphicFramePr>
        <p:xfrm>
          <a:off x="1790505" y="915969"/>
          <a:ext cx="86488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5" name="Striped Right Arrow 74">
            <a:hlinkClick r:id="rId3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6" name="Striped Right Arrow 75">
            <a:hlinkClick r:id="rId2" action="ppaction://hlinksldjump"/>
          </p:cNvPr>
          <p:cNvSpPr/>
          <p:nvPr/>
        </p:nvSpPr>
        <p:spPr>
          <a:xfrm rot="10800000">
            <a:off x="152401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45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ارزیابی"/>
          <p:cNvGrpSpPr/>
          <p:nvPr/>
        </p:nvGrpSpPr>
        <p:grpSpPr>
          <a:xfrm>
            <a:off x="-28136" y="153866"/>
            <a:ext cx="12220136" cy="6716891"/>
            <a:chOff x="-28136" y="153866"/>
            <a:chExt cx="12220136" cy="6716891"/>
          </a:xfrm>
        </p:grpSpPr>
        <p:sp>
          <p:nvSpPr>
            <p:cNvPr id="36" name="تایتل">
              <a:hlinkClick r:id="rId2" action="ppaction://hlinksldjump"/>
            </p:cNvPr>
            <p:cNvSpPr/>
            <p:nvPr/>
          </p:nvSpPr>
          <p:spPr>
            <a:xfrm>
              <a:off x="1752600" y="153866"/>
              <a:ext cx="1738800" cy="612000"/>
            </a:xfrm>
            <a:prstGeom prst="flowChartManualInput">
              <a:avLst/>
            </a:prstGeom>
            <a:solidFill>
              <a:srgbClr val="B07B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ارزیابی</a:t>
              </a:r>
            </a:p>
          </p:txBody>
        </p:sp>
        <p:sp>
          <p:nvSpPr>
            <p:cNvPr id="37" name="ساب تایتل"/>
            <p:cNvSpPr/>
            <p:nvPr/>
          </p:nvSpPr>
          <p:spPr>
            <a:xfrm>
              <a:off x="0" y="759428"/>
              <a:ext cx="12192000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9" name="فوتر"/>
            <p:cNvSpPr/>
            <p:nvPr/>
          </p:nvSpPr>
          <p:spPr>
            <a:xfrm>
              <a:off x="-28136" y="6150757"/>
              <a:ext cx="12220136" cy="720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40" name="ثبت نام"/>
          <p:cNvGrpSpPr/>
          <p:nvPr/>
        </p:nvGrpSpPr>
        <p:grpSpPr>
          <a:xfrm>
            <a:off x="0" y="153866"/>
            <a:ext cx="12207600" cy="6717657"/>
            <a:chOff x="0" y="153866"/>
            <a:chExt cx="12207600" cy="6717657"/>
          </a:xfrm>
        </p:grpSpPr>
        <p:sp>
          <p:nvSpPr>
            <p:cNvPr id="41" name="تایتل">
              <a:hlinkClick r:id="rId3" action="ppaction://hlinksldjump"/>
            </p:cNvPr>
            <p:cNvSpPr/>
            <p:nvPr/>
          </p:nvSpPr>
          <p:spPr>
            <a:xfrm>
              <a:off x="3489960" y="153866"/>
              <a:ext cx="1738800" cy="612000"/>
            </a:xfrm>
            <a:prstGeom prst="flowChartManualInpu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ثبت نام</a:t>
              </a:r>
            </a:p>
          </p:txBody>
        </p:sp>
        <p:sp>
          <p:nvSpPr>
            <p:cNvPr id="55" name="ساب تایتل"/>
            <p:cNvSpPr/>
            <p:nvPr/>
          </p:nvSpPr>
          <p:spPr>
            <a:xfrm>
              <a:off x="0" y="758224"/>
              <a:ext cx="121920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7" name="فوتر"/>
            <p:cNvSpPr/>
            <p:nvPr/>
          </p:nvSpPr>
          <p:spPr>
            <a:xfrm>
              <a:off x="0" y="6151523"/>
              <a:ext cx="12207600" cy="720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58" name="ایجاد گروه"/>
          <p:cNvGrpSpPr/>
          <p:nvPr/>
        </p:nvGrpSpPr>
        <p:grpSpPr>
          <a:xfrm>
            <a:off x="0" y="163292"/>
            <a:ext cx="12206068" cy="6715199"/>
            <a:chOff x="0" y="163292"/>
            <a:chExt cx="12206068" cy="6715199"/>
          </a:xfrm>
        </p:grpSpPr>
        <p:sp>
          <p:nvSpPr>
            <p:cNvPr id="59" name="تایتل">
              <a:hlinkClick r:id="rId4" action="ppaction://hlinksldjump"/>
            </p:cNvPr>
            <p:cNvSpPr/>
            <p:nvPr/>
          </p:nvSpPr>
          <p:spPr>
            <a:xfrm>
              <a:off x="5227320" y="163292"/>
              <a:ext cx="1738800" cy="612000"/>
            </a:xfrm>
            <a:prstGeom prst="flowChartManualInpu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ایجاد گروه</a:t>
              </a:r>
            </a:p>
          </p:txBody>
        </p:sp>
        <p:sp>
          <p:nvSpPr>
            <p:cNvPr id="60" name="ساب تایتل"/>
            <p:cNvSpPr/>
            <p:nvPr/>
          </p:nvSpPr>
          <p:spPr>
            <a:xfrm>
              <a:off x="0" y="759730"/>
              <a:ext cx="12192000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1" name="فوتر"/>
            <p:cNvSpPr/>
            <p:nvPr/>
          </p:nvSpPr>
          <p:spPr>
            <a:xfrm>
              <a:off x="0" y="6158491"/>
              <a:ext cx="12206068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2" name="انعقاد قرارداد"/>
          <p:cNvGrpSpPr/>
          <p:nvPr/>
        </p:nvGrpSpPr>
        <p:grpSpPr>
          <a:xfrm>
            <a:off x="-14068" y="158204"/>
            <a:ext cx="12220136" cy="6715697"/>
            <a:chOff x="-14068" y="158204"/>
            <a:chExt cx="12220136" cy="6715697"/>
          </a:xfrm>
        </p:grpSpPr>
        <p:sp>
          <p:nvSpPr>
            <p:cNvPr id="63" name="سابتایتل"/>
            <p:cNvSpPr/>
            <p:nvPr/>
          </p:nvSpPr>
          <p:spPr>
            <a:xfrm>
              <a:off x="0" y="761536"/>
              <a:ext cx="12192000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4" name="تایتل">
              <a:hlinkClick r:id="rId5" action="ppaction://hlinksldjump"/>
            </p:cNvPr>
            <p:cNvSpPr/>
            <p:nvPr/>
          </p:nvSpPr>
          <p:spPr>
            <a:xfrm>
              <a:off x="6964680" y="158204"/>
              <a:ext cx="1738800" cy="612000"/>
            </a:xfrm>
            <a:prstGeom prst="flowChartManualInpu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انعقاد قرارداد</a:t>
              </a:r>
            </a:p>
          </p:txBody>
        </p:sp>
        <p:sp>
          <p:nvSpPr>
            <p:cNvPr id="65" name="فوتر"/>
            <p:cNvSpPr/>
            <p:nvPr/>
          </p:nvSpPr>
          <p:spPr>
            <a:xfrm>
              <a:off x="-14068" y="6153901"/>
              <a:ext cx="12220136" cy="72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66" name="بررسی تقاضا"/>
          <p:cNvGrpSpPr/>
          <p:nvPr/>
        </p:nvGrpSpPr>
        <p:grpSpPr>
          <a:xfrm>
            <a:off x="0" y="153937"/>
            <a:ext cx="12192000" cy="6722180"/>
            <a:chOff x="0" y="153937"/>
            <a:chExt cx="12192000" cy="6722180"/>
          </a:xfrm>
        </p:grpSpPr>
        <p:sp>
          <p:nvSpPr>
            <p:cNvPr id="67" name="تایتل">
              <a:hlinkClick r:id="rId6" action="ppaction://hlinksldjump"/>
            </p:cNvPr>
            <p:cNvSpPr/>
            <p:nvPr/>
          </p:nvSpPr>
          <p:spPr>
            <a:xfrm>
              <a:off x="8702040" y="153937"/>
              <a:ext cx="1738800" cy="6120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بررسی تقاضا</a:t>
              </a:r>
            </a:p>
          </p:txBody>
        </p:sp>
        <p:sp>
          <p:nvSpPr>
            <p:cNvPr id="68" name="ساب تایتل"/>
            <p:cNvSpPr/>
            <p:nvPr/>
          </p:nvSpPr>
          <p:spPr>
            <a:xfrm>
              <a:off x="0" y="754013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9" name="فوتر"/>
            <p:cNvSpPr/>
            <p:nvPr/>
          </p:nvSpPr>
          <p:spPr>
            <a:xfrm>
              <a:off x="0" y="6156117"/>
              <a:ext cx="12192000" cy="720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71" name="ارسال تقاضا"/>
          <p:cNvGrpSpPr/>
          <p:nvPr/>
        </p:nvGrpSpPr>
        <p:grpSpPr>
          <a:xfrm>
            <a:off x="-14068" y="144511"/>
            <a:ext cx="12206068" cy="6727557"/>
            <a:chOff x="-14068" y="144511"/>
            <a:chExt cx="12206068" cy="6727557"/>
          </a:xfrm>
        </p:grpSpPr>
        <p:sp>
          <p:nvSpPr>
            <p:cNvPr id="72" name="فوتر"/>
            <p:cNvSpPr/>
            <p:nvPr/>
          </p:nvSpPr>
          <p:spPr>
            <a:xfrm>
              <a:off x="-14068" y="6152068"/>
              <a:ext cx="12206068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73" name="تایتل">
              <a:hlinkClick r:id="rId7" action="ppaction://hlinksldjump"/>
            </p:cNvPr>
            <p:cNvSpPr/>
            <p:nvPr/>
          </p:nvSpPr>
          <p:spPr>
            <a:xfrm>
              <a:off x="10439400" y="144511"/>
              <a:ext cx="1752600" cy="612000"/>
            </a:xfrm>
            <a:prstGeom prst="flowChartManualInpu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b="1" dirty="0">
                  <a:cs typeface="B Mitra" panose="00000400000000000000" pitchFamily="2" charset="-78"/>
                </a:rPr>
                <a:t>ارسال تقاضا</a:t>
              </a:r>
            </a:p>
          </p:txBody>
        </p:sp>
        <p:sp>
          <p:nvSpPr>
            <p:cNvPr id="74" name="ساب تایتل"/>
            <p:cNvSpPr/>
            <p:nvPr/>
          </p:nvSpPr>
          <p:spPr>
            <a:xfrm>
              <a:off x="0" y="754586"/>
              <a:ext cx="12192000" cy="720000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pSp>
        <p:nvGrpSpPr>
          <p:cNvPr id="31" name="پرداخت خسارت"/>
          <p:cNvGrpSpPr/>
          <p:nvPr/>
        </p:nvGrpSpPr>
        <p:grpSpPr>
          <a:xfrm>
            <a:off x="-28136" y="127438"/>
            <a:ext cx="12220136" cy="6743104"/>
            <a:chOff x="-28136" y="127438"/>
            <a:chExt cx="12220136" cy="6743104"/>
          </a:xfrm>
        </p:grpSpPr>
        <p:sp>
          <p:nvSpPr>
            <p:cNvPr id="32" name="تایتل">
              <a:hlinkClick r:id="rId8" action="ppaction://hlinksldjump"/>
            </p:cNvPr>
            <p:cNvSpPr/>
            <p:nvPr/>
          </p:nvSpPr>
          <p:spPr>
            <a:xfrm>
              <a:off x="-9780" y="127438"/>
              <a:ext cx="1754040" cy="642765"/>
            </a:xfrm>
            <a:prstGeom prst="flowChartManualInpu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پرداخت</a:t>
              </a:r>
              <a:r>
                <a:rPr lang="fa-IR" b="1" u="sng" dirty="0">
                  <a:solidFill>
                    <a:schemeClr val="bg1"/>
                  </a:solidFill>
                  <a:cs typeface="B Mitra" panose="00000400000000000000" pitchFamily="2" charset="-78"/>
                </a:rPr>
                <a:t> </a:t>
              </a:r>
              <a:r>
                <a:rPr lang="fa-IR" sz="2000" b="1" u="sng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cs typeface="B Mitra" panose="00000400000000000000" pitchFamily="2" charset="-78"/>
                </a:rPr>
                <a:t>خسارت</a:t>
              </a:r>
            </a:p>
          </p:txBody>
        </p:sp>
        <p:sp>
          <p:nvSpPr>
            <p:cNvPr id="33" name="ساب تایتل"/>
            <p:cNvSpPr/>
            <p:nvPr/>
          </p:nvSpPr>
          <p:spPr>
            <a:xfrm>
              <a:off x="0" y="760887"/>
              <a:ext cx="12192000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4" name="فوتر"/>
            <p:cNvSpPr/>
            <p:nvPr/>
          </p:nvSpPr>
          <p:spPr>
            <a:xfrm>
              <a:off x="-28136" y="6150542"/>
              <a:ext cx="12220136" cy="720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graphicFrame>
        <p:nvGraphicFramePr>
          <p:cNvPr id="70" name="Diagram 69"/>
          <p:cNvGraphicFramePr/>
          <p:nvPr>
            <p:extLst>
              <p:ext uri="{D42A27DB-BD31-4B8C-83A1-F6EECF244321}">
                <p14:modId xmlns:p14="http://schemas.microsoft.com/office/powerpoint/2010/main" val="1363801680"/>
              </p:ext>
            </p:extLst>
          </p:nvPr>
        </p:nvGraphicFramePr>
        <p:xfrm>
          <a:off x="1752600" y="1625600"/>
          <a:ext cx="8648895" cy="430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Striped Right Arrow 1">
            <a:hlinkClick r:id="rId2" action="ppaction://hlinksldjump"/>
          </p:cNvPr>
          <p:cNvSpPr/>
          <p:nvPr/>
        </p:nvSpPr>
        <p:spPr>
          <a:xfrm>
            <a:off x="11146972" y="6223885"/>
            <a:ext cx="943428" cy="573314"/>
          </a:xfrm>
          <a:prstGeom prst="stripedRightArrow">
            <a:avLst>
              <a:gd name="adj1" fmla="val 66540"/>
              <a:gd name="adj2" fmla="val 1182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61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424</TotalTime>
  <Words>527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B Davat</vt:lpstr>
      <vt:lpstr>B Koodak</vt:lpstr>
      <vt:lpstr>B Mitra</vt:lpstr>
      <vt:lpstr>B Nazanin</vt:lpstr>
      <vt:lpstr>B Titr</vt:lpstr>
      <vt:lpstr>Calibri</vt:lpstr>
      <vt:lpstr>Calibri Light</vt:lpstr>
      <vt:lpstr>Corbel</vt:lpstr>
      <vt:lpstr>Tahoma</vt:lpstr>
      <vt:lpstr>Times New Roman</vt:lpstr>
      <vt:lpstr>Wingdings 2</vt:lpstr>
      <vt:lpstr>Frame</vt:lpstr>
      <vt:lpstr>Office Theme</vt:lpstr>
      <vt:lpstr>آشنایی با فرایندهای اجرایی طرح نوین عتبات عالیات ویژه دفاتر خدمات زیارتی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طرح نوین عتبات عالیات</dc:title>
  <dc:creator>نويد خوشدون</dc:creator>
  <cp:lastModifiedBy>سعید کوزه گران</cp:lastModifiedBy>
  <cp:revision>76</cp:revision>
  <dcterms:created xsi:type="dcterms:W3CDTF">2021-12-12T07:05:44Z</dcterms:created>
  <dcterms:modified xsi:type="dcterms:W3CDTF">2021-12-14T11:02:16Z</dcterms:modified>
</cp:coreProperties>
</file>